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2784" y="24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E3-447E-AC12-75401CDAD46A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E3-447E-AC12-75401CDAD46A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E3-447E-AC12-75401CDAD4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4409647"/>
        <c:axId val="1004417135"/>
      </c:barChart>
      <c:catAx>
        <c:axId val="1004409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04417135"/>
        <c:crosses val="autoZero"/>
        <c:auto val="1"/>
        <c:lblAlgn val="ctr"/>
        <c:lblOffset val="100"/>
        <c:noMultiLvlLbl val="0"/>
      </c:catAx>
      <c:valAx>
        <c:axId val="1004417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04409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E2C8-BA51-451C-86F1-E4011449F826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5215-5168-4772-AA26-E1C1219C10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213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E2C8-BA51-451C-86F1-E4011449F826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5215-5168-4772-AA26-E1C1219C10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06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E2C8-BA51-451C-86F1-E4011449F826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5215-5168-4772-AA26-E1C1219C10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76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E2C8-BA51-451C-86F1-E4011449F826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5215-5168-4772-AA26-E1C1219C10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070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E2C8-BA51-451C-86F1-E4011449F826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5215-5168-4772-AA26-E1C1219C10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35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E2C8-BA51-451C-86F1-E4011449F826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5215-5168-4772-AA26-E1C1219C10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12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E2C8-BA51-451C-86F1-E4011449F826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5215-5168-4772-AA26-E1C1219C10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390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E2C8-BA51-451C-86F1-E4011449F826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5215-5168-4772-AA26-E1C1219C10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64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E2C8-BA51-451C-86F1-E4011449F826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5215-5168-4772-AA26-E1C1219C10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13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E2C8-BA51-451C-86F1-E4011449F826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5215-5168-4772-AA26-E1C1219C10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243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E2C8-BA51-451C-86F1-E4011449F826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5215-5168-4772-AA26-E1C1219C10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94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9E2C8-BA51-451C-86F1-E4011449F826}" type="datetimeFigureOut">
              <a:rPr lang="pt-BR" smtClean="0"/>
              <a:t>20/09/2023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E5215-5168-4772-AA26-E1C1219C10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62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3303625" y="4512235"/>
            <a:ext cx="166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>
                <a:latin typeface="Open Sans Condensed ExtraBold" pitchFamily="2" charset="0"/>
                <a:ea typeface="Open Sans Condensed ExtraBold" pitchFamily="2" charset="0"/>
                <a:cs typeface="Open Sans Condensed ExtraBold" pitchFamily="2" charset="0"/>
              </a:rPr>
              <a:t>TÍTULO DO TRABALHO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3303625" y="5781886"/>
            <a:ext cx="166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Autores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3303625" y="6782014"/>
            <a:ext cx="16662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Escola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76517" y="11839739"/>
            <a:ext cx="153834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>
                <a:latin typeface="Open Sans Condensed ExtraBold" pitchFamily="2" charset="0"/>
                <a:ea typeface="Open Sans Condensed ExtraBold" pitchFamily="2" charset="0"/>
                <a:cs typeface="Open Sans Condensed ExtraBold" pitchFamily="2" charset="0"/>
              </a:rPr>
              <a:t>Introdução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76517" y="25122490"/>
            <a:ext cx="153834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>
                <a:latin typeface="Open Sans Condensed ExtraBold" pitchFamily="2" charset="0"/>
                <a:ea typeface="Open Sans Condensed ExtraBold" pitchFamily="2" charset="0"/>
                <a:cs typeface="Open Sans Condensed ExtraBold" pitchFamily="2" charset="0"/>
              </a:rPr>
              <a:t>Metodologia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200437" y="11839738"/>
            <a:ext cx="153834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>
                <a:latin typeface="Open Sans Condensed ExtraBold" pitchFamily="2" charset="0"/>
                <a:ea typeface="Open Sans Condensed ExtraBold" pitchFamily="2" charset="0"/>
                <a:cs typeface="Open Sans Condensed ExtraBold" pitchFamily="2" charset="0"/>
              </a:rPr>
              <a:t>Resultados e discussão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6200438" y="30097502"/>
            <a:ext cx="153834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>
                <a:latin typeface="Open Sans Condensed ExtraBold" pitchFamily="2" charset="0"/>
                <a:ea typeface="Open Sans Condensed ExtraBold" pitchFamily="2" charset="0"/>
                <a:cs typeface="Open Sans Condensed ExtraBold" pitchFamily="2" charset="0"/>
              </a:rPr>
              <a:t>Considerações finais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6200438" y="34364405"/>
            <a:ext cx="153834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>
                <a:latin typeface="Open Sans Condensed ExtraBold" pitchFamily="2" charset="0"/>
                <a:ea typeface="Open Sans Condensed ExtraBold" pitchFamily="2" charset="0"/>
                <a:cs typeface="Open Sans Condensed ExtraBold" pitchFamily="2" charset="0"/>
              </a:rPr>
              <a:t>Referências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183341" y="13040510"/>
            <a:ext cx="14146306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husafhasBFODSBAFOBASDOFNBoansdcnakdnvckaNV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Cahns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ofhSAIO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FDHOIahs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dfohoiSAH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FDOIHas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foiaH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OFH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ASfoiFOH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oaSOFHIOSAHFD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AS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dfhoa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shSOISDH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hsapoDHAOIDH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OIAHD OIA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HDOHAo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dhsojADHBO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ASDJABJDh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odhsioA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DHOHASIDHAidh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aidhoiahd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oha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D OH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OSADHIOhdoi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hoaIHDIAHDIAHD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IOhihfdoahdhsaHDOSHidhoHAD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HID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 DIH o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 DHOIA HDOI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husafhasBFODSBAFOBASDOFNBoansdcnakdnvckaNV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Cahns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ofhSAIO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FDHOIahs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dfohoiSAH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FDOIHas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foiaH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OFH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ASfoiFOH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oaSOFHIOSAHFD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AS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dfhoa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shSOISDH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hsapoDHAOIDH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OIAHD OIA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HDOHAo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dhsojADHBO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ASDJABJDh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odhsioA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DHOHASIDHAidh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aidhoiahd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oha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D OH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OSADHIOhdoi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hoaIHDIAHDIAHD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IOhihfdoahdhsaHDOSHidhoHAD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HID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 DIH o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 DHOIA HDOI</a:t>
            </a:r>
          </a:p>
          <a:p>
            <a:pPr algn="just"/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husafhasBFODSBAFOBASDOFNBoansdcnakdnvckaNV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Cahns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ofhSAIO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FDHOIahs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dfohoiSAH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FDOIHas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foiaH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OFH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ASfoiFOH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oaSOFHIOSAHFD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AS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dfhoa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shSOISDH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hsapoDHAOIDH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OIAHD OIA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HDOHAo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dhsojADHBO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ASDJABJDh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odhsioA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DHOHASIDHAidh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aidhoiahd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oha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D OH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OSADHIOhdoi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hoaIHDIAHDIAHD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IOhihfdoahdhsaHDOSHidhoHAD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HID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 DIH o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 DHOIA HDOI</a:t>
            </a:r>
          </a:p>
          <a:p>
            <a:pPr algn="just"/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husafhasBFODSBAFOBASDOFNBoansdcnakdnvckaNV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Cahns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ofhSAIO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FDHOIahs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dfohoiSAH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FDOIHas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foiaH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OFH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ASfoiFOH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oaSOFHIOSAHFD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AS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dfhoa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shSOISDH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hsapoDHAOIDH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OIAHD OIA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HDOHAo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dhsojADHBO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ASDJABJDh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odhsioA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DHOHASIDHAidh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aidhoiahd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oha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D OH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OSADHIOhdoi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hoaIHDIAHDIAHD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IOhihfdoahdhsaHDOSHidhoHAD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HID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 DIH o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 DHOIA HDOI</a:t>
            </a:r>
          </a:p>
          <a:p>
            <a:pPr algn="just"/>
            <a:endParaRPr lang="pt-BR" sz="3200" dirty="0">
              <a:latin typeface="Open Sans Condensed Medium" pitchFamily="2" charset="0"/>
              <a:ea typeface="Open Sans Condensed Medium" pitchFamily="2" charset="0"/>
              <a:cs typeface="Open Sans Condensed Medium" pitchFamily="2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183341" y="26230486"/>
            <a:ext cx="14146306" cy="12895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husafhasBFODSBAFOBASDOFNBoansdcnakdnvckaNV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Cahns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ofhSAIO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FDHOIahs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dfohoiSAH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FDOIHas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foiaH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OFH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ASfoiFOH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oaSOFHIOSAHFD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AS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dfhoa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shSOISDH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hsapoDHAOIDH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OIAHD OIA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HDOHAo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dhsojADHBO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ASDJABJDh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odhsioA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DHOHASIDHAidh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aidhoiahd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oha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D OH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OSADHIOhdoi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hoaIHDIAHDIAHD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IOhihfdoahdhsaHDOSHidhoHAD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HID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 DIH o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 DHOIA HDOI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husafhasBFODSBAFOBASDOFNBoansdcnakdnvckaNV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Cahns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ofhSAIO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FDHOIahs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dfohoiSAH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FDOIHas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foiaH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OFH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ASfoiFOH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oaSOFHIOSAHFD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AS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dfhoa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shSOISDH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hsapoDHAOIDH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OIAHD OIA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HDOHAo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dhsojADHBO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ASDJABJDh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odhsioA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DHOHASIDHAidh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aidhoiahd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oha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D OH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OSADHIOhdoi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hoaIHDIAHDIAHD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IOhihfdoahdhsaHDOSHidhoHAD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HID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 DIH o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 DHOIA HDOI</a:t>
            </a:r>
          </a:p>
          <a:p>
            <a:pPr algn="just"/>
            <a:endParaRPr lang="pt-BR" sz="3200" dirty="0">
              <a:latin typeface="Open Sans Condensed Medium" pitchFamily="2" charset="0"/>
              <a:ea typeface="Open Sans Condensed Medium" pitchFamily="2" charset="0"/>
              <a:cs typeface="Open Sans Condensed Medium" pitchFamily="2" charset="0"/>
            </a:endParaRPr>
          </a:p>
          <a:p>
            <a:pPr algn="just"/>
            <a:endParaRPr lang="pt-BR" sz="3200" dirty="0">
              <a:latin typeface="Open Sans Condensed Medium" pitchFamily="2" charset="0"/>
              <a:ea typeface="Open Sans Condensed Medium" pitchFamily="2" charset="0"/>
              <a:cs typeface="Open Sans Condensed Medium" pitchFamily="2" charset="0"/>
            </a:endParaRPr>
          </a:p>
          <a:p>
            <a:pPr algn="just"/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usafhasBFODSBAFOBASDOFNBoansdcnakdnvckaNV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Cahns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ofhSAIO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FDHOIahs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dfohoiSAH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FDOIHas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foiaH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OFH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ASfoiFOH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oaSOFHIOSAHFD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AS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dfhoa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shSOISDH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hsapoDHAOIDH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OIAHD OIA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HDOHAo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dhsojADHBO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ASDJABJDh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odhsioA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DHOHASIDHAidh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aidhoiahd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oha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D OH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OSADHIOhdoi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hoaIHDIAHDIAHD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IOhihfdoahdhsaHDOSHidhoHAD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HID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 DIH o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 DHOIA HDOI</a:t>
            </a:r>
          </a:p>
          <a:p>
            <a:pPr algn="just"/>
            <a:endParaRPr lang="pt-BR" sz="3200" dirty="0">
              <a:latin typeface="Open Sans Condensed Medium" pitchFamily="2" charset="0"/>
              <a:ea typeface="Open Sans Condensed Medium" pitchFamily="2" charset="0"/>
              <a:cs typeface="Open Sans Condensed Medium" pitchFamily="2" charset="0"/>
            </a:endParaRPr>
          </a:p>
          <a:p>
            <a:pPr algn="just"/>
            <a:endParaRPr lang="pt-BR" sz="3200" dirty="0">
              <a:latin typeface="Open Sans Condensed Medium" pitchFamily="2" charset="0"/>
              <a:ea typeface="Open Sans Condensed Medium" pitchFamily="2" charset="0"/>
              <a:cs typeface="Open Sans Condensed Medium" pitchFamily="2" charset="0"/>
            </a:endParaRPr>
          </a:p>
          <a:p>
            <a:pPr algn="just"/>
            <a:endParaRPr lang="pt-BR" sz="3200" dirty="0">
              <a:latin typeface="Open Sans Condensed Medium" pitchFamily="2" charset="0"/>
              <a:ea typeface="Open Sans Condensed Medium" pitchFamily="2" charset="0"/>
              <a:cs typeface="Open Sans Condensed Medium" pitchFamily="2" charset="0"/>
            </a:endParaRPr>
          </a:p>
          <a:p>
            <a:pPr algn="just"/>
            <a:endParaRPr lang="pt-BR" sz="3200" dirty="0">
              <a:latin typeface="Open Sans Condensed Medium" pitchFamily="2" charset="0"/>
              <a:ea typeface="Open Sans Condensed Medium" pitchFamily="2" charset="0"/>
              <a:cs typeface="Open Sans Condensed Medium" pitchFamily="2" charset="0"/>
            </a:endParaRPr>
          </a:p>
          <a:p>
            <a:pPr algn="just"/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husafhasBFODSBAFOBASDOFNBoansdcnakdnvckaNV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Cahns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ofhSAIO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FDHOIahs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dfohoiSAH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FDOIHas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foiaH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OFH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ASfoiFOH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oaSOFHIOSAHFD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AS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dfhoa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shSOISDH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hsapoDHAOIDH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OIAHD OIA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HDOHAo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dhsojADHBO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ASDJABJDh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odhsioA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DHOHASIDHAidh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aidhoiahd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oha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D OH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OSADHIOhdoi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hoaIHDIAHDIAHD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IOhihfdoahdhsaHDOSHidhoHAD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HID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 DIH o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 DHOIA HDOI</a:t>
            </a:r>
          </a:p>
          <a:p>
            <a:pPr algn="just"/>
            <a:endParaRPr lang="pt-BR" sz="3200" dirty="0">
              <a:latin typeface="Open Sans Condensed Medium" pitchFamily="2" charset="0"/>
              <a:ea typeface="Open Sans Condensed Medium" pitchFamily="2" charset="0"/>
              <a:cs typeface="Open Sans Condensed Medium" pitchFamily="2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7168625" y="13040509"/>
            <a:ext cx="14146306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husafhasBFODSBAFOBASDOFNBoansdcnakdnvckaNV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Cahns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ofhSAIO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FDHOIahs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dfohoiSAH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FDOIHas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foiaH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OFH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ASfoiFOH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oaSOFHIOSAHFD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AS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dfhoa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shSOISDH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hsapoDHAOIDH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OIAHD OIA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HDOHAo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dhsojADHBO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ASDJABJDh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odhsioA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DHOHASIDHAidh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aidhoiahd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oha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D OH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OSADHIOhdoi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hoaIHDIAHDIAHD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IOhihfdoahdhsaHDOSHidhoHAD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HID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 DIH o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 DHOIA HDOI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husafhasBFODSBAFOBASDOFNBoansdcnakdnvckaNV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Cahns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ofhSAIO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FDHOIahs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dfohoiSAH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FDOIHas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foiaH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OFH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ASfoiFOH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oaSOFHIOSAHFD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AS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dfhoa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shSOISDH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hsapoDHAOIDH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OIAHD OIA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HDOHAo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dhsojADHBO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ASDJABJDh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odhsioA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DHOHASIDHAidh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aidhoiahd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oha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D OH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OSADHIOhdoi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hoaIHDIAHDIAHD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IOhihfdoahdhsaHDOSHidhoHAD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HID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 DIH o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 DHOIA HDOI</a:t>
            </a:r>
          </a:p>
          <a:p>
            <a:pPr algn="just"/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husafhasBFODSBAFOBASDOFNBoansdcnakdnvckaNV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Cahns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ofhSAIO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FDHOIahs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dfohoiSAH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FDOIHas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foiaH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OFH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ASfoiFOH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oaSOFHIOSAHFD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AS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dfhoa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shSOISDH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hsapoDHAOIDH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OIAHD OIA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HDOHAo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dhsojADHBO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ASDJABJDh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odhsioA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DHOHASIDHAidh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aidhoiahd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oha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D OH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OSADHIOhdoi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hoaIHDIAHDIAHD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IOhihfdoahdhsaHDOSHidhoHAD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HID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 DIH o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 DHOIA HDOI</a:t>
            </a:r>
          </a:p>
          <a:p>
            <a:pPr algn="just"/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husafhasBFODSBAFOBASDOFNBoansdcnakdnvckaNV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Cahns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ofhSAIO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FDHOIahs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dfohoiSAH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FDOIHas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foiaH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OFH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ASfoiFOH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oaSOFHIOSAHFD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AS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dfhoa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shSOISDH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hsapoDHAOIDH</a:t>
            </a:r>
            <a:endParaRPr lang="pt-BR" sz="3200" dirty="0">
              <a:latin typeface="Open Sans Condensed Medium" pitchFamily="2" charset="0"/>
              <a:ea typeface="Open Sans Condensed Medium" pitchFamily="2" charset="0"/>
              <a:cs typeface="Open Sans Condensed Medium" pitchFamily="2" charset="0"/>
            </a:endParaRPr>
          </a:p>
        </p:txBody>
      </p:sp>
      <p:graphicFrame>
        <p:nvGraphicFramePr>
          <p:cNvPr id="17" name="Gráfico 16"/>
          <p:cNvGraphicFramePr/>
          <p:nvPr>
            <p:extLst>
              <p:ext uri="{D42A27DB-BD31-4B8C-83A1-F6EECF244321}">
                <p14:modId xmlns:p14="http://schemas.microsoft.com/office/powerpoint/2010/main" val="3743443282"/>
              </p:ext>
            </p:extLst>
          </p:nvPr>
        </p:nvGraphicFramePr>
        <p:xfrm>
          <a:off x="19380175" y="22255159"/>
          <a:ext cx="9830781" cy="6370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CaixaDeTexto 18"/>
          <p:cNvSpPr txBox="1"/>
          <p:nvPr/>
        </p:nvSpPr>
        <p:spPr>
          <a:xfrm>
            <a:off x="16819000" y="31348364"/>
            <a:ext cx="141463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husafhasBFODSBAFOBASDOFNBoansdcnakdnvckaNV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Cahns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ofhSAIO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FDHOIahs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dfohoiSAH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FDOIHas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foiaH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OFH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ASfoiFOH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oaSOFHIOSAHFD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AS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dfhoa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shSOISDH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hsapoDHAOIDH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OIAHD OIA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HDOHAo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dhsojADHBO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ASDJABJDh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odhsioA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DHOHASIDHAidh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aidhoiahd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oha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D OH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OSADHIOhdoi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hoaIHDIAHDIAHD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IOhihfdoahdhsaHDOSHidhoHAD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HID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 DIH 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6819002" y="35745939"/>
            <a:ext cx="141463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husafhasBFODSBAFOBASDOFNBoansdcnakdnvckaNV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Cahns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ofhSAIO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FDHOIahs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dfohoiSAH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FDOIHas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foiaH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OFH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ASfoiFOH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Asfh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oaSOFHIOSAHFD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AS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dfhoa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shSOISDH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doi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hsapoDHAOIDH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OIAHD OIA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HDOHAo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dhsojADHBO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ASDJABJDh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odhsioA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DHOHASIDHAidh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aidhoiahd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</a:t>
            </a:r>
            <a:r>
              <a:rPr lang="pt-BR" sz="3200" dirty="0" err="1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oha</a:t>
            </a:r>
            <a:r>
              <a:rPr lang="pt-BR" sz="3200" dirty="0">
                <a:latin typeface="Open Sans Condensed Medium" pitchFamily="2" charset="0"/>
                <a:ea typeface="Open Sans Condensed Medium" pitchFamily="2" charset="0"/>
                <a:cs typeface="Open Sans Condensed Medium" pitchFamily="2" charset="0"/>
              </a:rPr>
              <a:t> D OH</a:t>
            </a:r>
          </a:p>
        </p:txBody>
      </p:sp>
    </p:spTree>
    <p:extLst>
      <p:ext uri="{BB962C8B-B14F-4D97-AF65-F5344CB8AC3E}">
        <p14:creationId xmlns:p14="http://schemas.microsoft.com/office/powerpoint/2010/main" val="8682588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535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 ExtraBold</vt:lpstr>
      <vt:lpstr>Open Sans Condensed Medium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Fabrício Ribeiro Tito Rosa</dc:creator>
  <cp:lastModifiedBy>Lucas de Carvalho Guesse</cp:lastModifiedBy>
  <cp:revision>5</cp:revision>
  <dcterms:created xsi:type="dcterms:W3CDTF">2023-09-11T16:44:10Z</dcterms:created>
  <dcterms:modified xsi:type="dcterms:W3CDTF">2023-09-20T11:23:51Z</dcterms:modified>
</cp:coreProperties>
</file>