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Glacial Indifference" panose="020B0604020202020204" charset="0"/>
      <p:regular r:id="rId9"/>
    </p:embeddedFont>
    <p:embeddedFont>
      <p:font typeface="Akzidenz-Grotesk" panose="020B0604020202020204" charset="0"/>
      <p:regular r:id="rId10"/>
    </p:embeddedFont>
    <p:embeddedFont>
      <p:font typeface="Open Sans 2" panose="020B0604020202020204" charset="0"/>
      <p:regular r:id="rId11"/>
    </p:embeddedFont>
    <p:embeddedFont>
      <p:font typeface="Akzidenz-Grotesk Bold" panose="020B0604020202020204" charset="0"/>
      <p:regular r:id="rId12"/>
    </p:embeddedFont>
    <p:embeddedFont>
      <p:font typeface="Glacial Indifference Bold" panose="020B0604020202020204" charset="0"/>
      <p:regular r:id="rId13"/>
    </p:embeddedFont>
    <p:embeddedFont>
      <p:font typeface="Calibri" panose="020F0502020204030204" pitchFamily="34" charset="0"/>
      <p:regular r:id="rId14"/>
      <p:bold r:id="rId15"/>
      <p:italic r:id="rId16"/>
      <p:boldItalic r:id="rId17"/>
    </p:embeddedFont>
    <p:embeddedFont>
      <p:font typeface="Stavok Grotesque" panose="020B0604020202020204" charset="-52"/>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14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35" autoAdjust="0"/>
    <p:restoredTop sz="94622" autoAdjust="0"/>
  </p:normalViewPr>
  <p:slideViewPr>
    <p:cSldViewPr>
      <p:cViewPr varScale="1">
        <p:scale>
          <a:sx n="102" d="100"/>
          <a:sy n="102" d="100"/>
        </p:scale>
        <p:origin x="48"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2.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1147E"/>
        </a:solidFill>
        <a:effectLst/>
      </p:bgPr>
    </p:bg>
    <p:spTree>
      <p:nvGrpSpPr>
        <p:cNvPr id="1" name=""/>
        <p:cNvGrpSpPr/>
        <p:nvPr/>
      </p:nvGrpSpPr>
      <p:grpSpPr>
        <a:xfrm>
          <a:off x="0" y="0"/>
          <a:ext cx="0" cy="0"/>
          <a:chOff x="0" y="0"/>
          <a:chExt cx="0" cy="0"/>
        </a:xfrm>
      </p:grpSpPr>
      <p:grpSp>
        <p:nvGrpSpPr>
          <p:cNvPr id="2" name="Group 2"/>
          <p:cNvGrpSpPr/>
          <p:nvPr/>
        </p:nvGrpSpPr>
        <p:grpSpPr>
          <a:xfrm>
            <a:off x="1908417" y="6504078"/>
            <a:ext cx="7785137" cy="528768"/>
            <a:chOff x="0" y="0"/>
            <a:chExt cx="2076278" cy="141021"/>
          </a:xfrm>
        </p:grpSpPr>
        <p:sp>
          <p:nvSpPr>
            <p:cNvPr id="3" name="Freeform 3"/>
            <p:cNvSpPr/>
            <p:nvPr/>
          </p:nvSpPr>
          <p:spPr>
            <a:xfrm>
              <a:off x="0" y="0"/>
              <a:ext cx="2076278" cy="141021"/>
            </a:xfrm>
            <a:custGeom>
              <a:avLst/>
              <a:gdLst/>
              <a:ahLst/>
              <a:cxnLst/>
              <a:rect l="l" t="t" r="r" b="b"/>
              <a:pathLst>
                <a:path w="2076278" h="141021">
                  <a:moveTo>
                    <a:pt x="0" y="0"/>
                  </a:moveTo>
                  <a:lnTo>
                    <a:pt x="2076278" y="0"/>
                  </a:lnTo>
                  <a:lnTo>
                    <a:pt x="2076278" y="141021"/>
                  </a:lnTo>
                  <a:lnTo>
                    <a:pt x="0" y="141021"/>
                  </a:lnTo>
                  <a:close/>
                </a:path>
              </a:pathLst>
            </a:custGeom>
            <a:solidFill>
              <a:srgbClr val="E9BF20"/>
            </a:solidFill>
          </p:spPr>
        </p:sp>
        <p:sp>
          <p:nvSpPr>
            <p:cNvPr id="4" name="TextBox 4"/>
            <p:cNvSpPr txBox="1"/>
            <p:nvPr/>
          </p:nvSpPr>
          <p:spPr>
            <a:xfrm>
              <a:off x="0" y="-38100"/>
              <a:ext cx="2076278" cy="179121"/>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0" y="8842322"/>
            <a:ext cx="18288000" cy="1444678"/>
            <a:chOff x="0" y="0"/>
            <a:chExt cx="4816593" cy="380491"/>
          </a:xfrm>
        </p:grpSpPr>
        <p:sp>
          <p:nvSpPr>
            <p:cNvPr id="6" name="Freeform 6"/>
            <p:cNvSpPr/>
            <p:nvPr/>
          </p:nvSpPr>
          <p:spPr>
            <a:xfrm>
              <a:off x="0" y="0"/>
              <a:ext cx="4816592" cy="380491"/>
            </a:xfrm>
            <a:custGeom>
              <a:avLst/>
              <a:gdLst/>
              <a:ahLst/>
              <a:cxnLst/>
              <a:rect l="l" t="t" r="r" b="b"/>
              <a:pathLst>
                <a:path w="4816592" h="380491">
                  <a:moveTo>
                    <a:pt x="0" y="0"/>
                  </a:moveTo>
                  <a:lnTo>
                    <a:pt x="4816592" y="0"/>
                  </a:lnTo>
                  <a:lnTo>
                    <a:pt x="4816592" y="380491"/>
                  </a:lnTo>
                  <a:lnTo>
                    <a:pt x="0" y="380491"/>
                  </a:lnTo>
                  <a:close/>
                </a:path>
              </a:pathLst>
            </a:custGeom>
            <a:solidFill>
              <a:srgbClr val="E9BF20"/>
            </a:solidFill>
          </p:spPr>
        </p:sp>
        <p:sp>
          <p:nvSpPr>
            <p:cNvPr id="7" name="TextBox 7"/>
            <p:cNvSpPr txBox="1"/>
            <p:nvPr/>
          </p:nvSpPr>
          <p:spPr>
            <a:xfrm>
              <a:off x="0" y="-47625"/>
              <a:ext cx="4816593" cy="428116"/>
            </a:xfrm>
            <a:prstGeom prst="rect">
              <a:avLst/>
            </a:prstGeom>
          </p:spPr>
          <p:txBody>
            <a:bodyPr lIns="50800" tIns="50800" rIns="50800" bIns="50800" rtlCol="0" anchor="ctr"/>
            <a:lstStyle/>
            <a:p>
              <a:pPr algn="ctr">
                <a:lnSpc>
                  <a:spcPts val="3067"/>
                </a:lnSpc>
              </a:pPr>
              <a:endParaRPr/>
            </a:p>
          </p:txBody>
        </p:sp>
      </p:grpSp>
      <p:sp>
        <p:nvSpPr>
          <p:cNvPr id="8" name="Freeform 8"/>
          <p:cNvSpPr/>
          <p:nvPr/>
        </p:nvSpPr>
        <p:spPr>
          <a:xfrm>
            <a:off x="12924017" y="-1900008"/>
            <a:ext cx="12055428" cy="14087015"/>
          </a:xfrm>
          <a:custGeom>
            <a:avLst/>
            <a:gdLst/>
            <a:ahLst/>
            <a:cxnLst/>
            <a:rect l="l" t="t" r="r" b="b"/>
            <a:pathLst>
              <a:path w="12055428" h="14087015">
                <a:moveTo>
                  <a:pt x="0" y="0"/>
                </a:moveTo>
                <a:lnTo>
                  <a:pt x="12055428" y="0"/>
                </a:lnTo>
                <a:lnTo>
                  <a:pt x="12055428" y="14087016"/>
                </a:lnTo>
                <a:lnTo>
                  <a:pt x="0" y="14087016"/>
                </a:lnTo>
                <a:lnTo>
                  <a:pt x="0" y="0"/>
                </a:lnTo>
                <a:close/>
              </a:path>
            </a:pathLst>
          </a:custGeom>
          <a:blipFill>
            <a:blip r:embed="rId2"/>
            <a:stretch>
              <a:fillRect/>
            </a:stretch>
          </a:blipFill>
        </p:spPr>
      </p:sp>
      <p:grpSp>
        <p:nvGrpSpPr>
          <p:cNvPr id="9" name="Group 9"/>
          <p:cNvGrpSpPr/>
          <p:nvPr/>
        </p:nvGrpSpPr>
        <p:grpSpPr>
          <a:xfrm>
            <a:off x="1908417" y="9231873"/>
            <a:ext cx="2341067" cy="698354"/>
            <a:chOff x="0" y="0"/>
            <a:chExt cx="3121422" cy="931138"/>
          </a:xfrm>
        </p:grpSpPr>
        <p:sp>
          <p:nvSpPr>
            <p:cNvPr id="10" name="Freeform 10"/>
            <p:cNvSpPr/>
            <p:nvPr/>
          </p:nvSpPr>
          <p:spPr>
            <a:xfrm>
              <a:off x="1275840" y="0"/>
              <a:ext cx="1845583" cy="931138"/>
            </a:xfrm>
            <a:custGeom>
              <a:avLst/>
              <a:gdLst/>
              <a:ahLst/>
              <a:cxnLst/>
              <a:rect l="l" t="t" r="r" b="b"/>
              <a:pathLst>
                <a:path w="1845583" h="931138">
                  <a:moveTo>
                    <a:pt x="0" y="0"/>
                  </a:moveTo>
                  <a:lnTo>
                    <a:pt x="1845582" y="0"/>
                  </a:lnTo>
                  <a:lnTo>
                    <a:pt x="1845582" y="931138"/>
                  </a:lnTo>
                  <a:lnTo>
                    <a:pt x="0" y="931138"/>
                  </a:lnTo>
                  <a:lnTo>
                    <a:pt x="0" y="0"/>
                  </a:lnTo>
                  <a:close/>
                </a:path>
              </a:pathLst>
            </a:custGeom>
            <a:blipFill>
              <a:blip r:embed="rId3"/>
              <a:stretch>
                <a:fillRect l="-1957" r="-11546"/>
              </a:stretch>
            </a:blipFill>
          </p:spPr>
        </p:sp>
        <p:sp>
          <p:nvSpPr>
            <p:cNvPr id="11" name="TextBox 11"/>
            <p:cNvSpPr txBox="1"/>
            <p:nvPr/>
          </p:nvSpPr>
          <p:spPr>
            <a:xfrm>
              <a:off x="0" y="301786"/>
              <a:ext cx="1365825" cy="374515"/>
            </a:xfrm>
            <a:prstGeom prst="rect">
              <a:avLst/>
            </a:prstGeom>
          </p:spPr>
          <p:txBody>
            <a:bodyPr lIns="0" tIns="0" rIns="0" bIns="0" rtlCol="0" anchor="t">
              <a:spAutoFit/>
            </a:bodyPr>
            <a:lstStyle/>
            <a:p>
              <a:pPr algn="r">
                <a:lnSpc>
                  <a:spcPts val="734"/>
                </a:lnSpc>
                <a:spcBef>
                  <a:spcPct val="0"/>
                </a:spcBef>
              </a:pPr>
              <a:r>
                <a:rPr lang="en-US" sz="667">
                  <a:solidFill>
                    <a:srgbClr val="FFFFFF"/>
                  </a:solidFill>
                  <a:latin typeface="Open Sans 2"/>
                  <a:ea typeface="Open Sans 2"/>
                  <a:cs typeface="Open Sans 2"/>
                  <a:sym typeface="Open Sans 2"/>
                </a:rPr>
                <a:t>Programa Institucional de Popularização da Ciência (PROPOP-Ciência)</a:t>
              </a:r>
            </a:p>
          </p:txBody>
        </p:sp>
      </p:grpSp>
      <p:grpSp>
        <p:nvGrpSpPr>
          <p:cNvPr id="12" name="Group 12"/>
          <p:cNvGrpSpPr/>
          <p:nvPr/>
        </p:nvGrpSpPr>
        <p:grpSpPr>
          <a:xfrm>
            <a:off x="6847097" y="9374303"/>
            <a:ext cx="870377" cy="413493"/>
            <a:chOff x="0" y="0"/>
            <a:chExt cx="1160503" cy="551324"/>
          </a:xfrm>
        </p:grpSpPr>
        <p:sp>
          <p:nvSpPr>
            <p:cNvPr id="13" name="Freeform 13"/>
            <p:cNvSpPr/>
            <p:nvPr/>
          </p:nvSpPr>
          <p:spPr>
            <a:xfrm>
              <a:off x="0" y="0"/>
              <a:ext cx="1160503" cy="551324"/>
            </a:xfrm>
            <a:custGeom>
              <a:avLst/>
              <a:gdLst/>
              <a:ahLst/>
              <a:cxnLst/>
              <a:rect l="l" t="t" r="r" b="b"/>
              <a:pathLst>
                <a:path w="1160503" h="551324">
                  <a:moveTo>
                    <a:pt x="0" y="0"/>
                  </a:moveTo>
                  <a:lnTo>
                    <a:pt x="1160503" y="0"/>
                  </a:lnTo>
                  <a:lnTo>
                    <a:pt x="1160503" y="551324"/>
                  </a:lnTo>
                  <a:lnTo>
                    <a:pt x="0" y="551324"/>
                  </a:lnTo>
                  <a:lnTo>
                    <a:pt x="0" y="0"/>
                  </a:lnTo>
                  <a:close/>
                </a:path>
              </a:pathLst>
            </a:custGeom>
            <a:blipFill>
              <a:blip r:embed="rId4"/>
              <a:stretch>
                <a:fillRect/>
              </a:stretch>
            </a:blipFill>
          </p:spPr>
        </p:sp>
        <p:grpSp>
          <p:nvGrpSpPr>
            <p:cNvPr id="14" name="Group 14"/>
            <p:cNvGrpSpPr/>
            <p:nvPr/>
          </p:nvGrpSpPr>
          <p:grpSpPr>
            <a:xfrm>
              <a:off x="54852" y="459778"/>
              <a:ext cx="289504" cy="81694"/>
              <a:chOff x="0" y="0"/>
              <a:chExt cx="784389" cy="221343"/>
            </a:xfrm>
          </p:grpSpPr>
          <p:sp>
            <p:nvSpPr>
              <p:cNvPr id="15" name="Freeform 15"/>
              <p:cNvSpPr/>
              <p:nvPr/>
            </p:nvSpPr>
            <p:spPr>
              <a:xfrm>
                <a:off x="0" y="0"/>
                <a:ext cx="784389" cy="221343"/>
              </a:xfrm>
              <a:custGeom>
                <a:avLst/>
                <a:gdLst/>
                <a:ahLst/>
                <a:cxnLst/>
                <a:rect l="l" t="t" r="r" b="b"/>
                <a:pathLst>
                  <a:path w="784389" h="221343">
                    <a:moveTo>
                      <a:pt x="0" y="0"/>
                    </a:moveTo>
                    <a:lnTo>
                      <a:pt x="784389" y="0"/>
                    </a:lnTo>
                    <a:lnTo>
                      <a:pt x="784389" y="221343"/>
                    </a:lnTo>
                    <a:lnTo>
                      <a:pt x="0" y="221343"/>
                    </a:lnTo>
                    <a:close/>
                  </a:path>
                </a:pathLst>
              </a:custGeom>
              <a:solidFill>
                <a:srgbClr val="FFFFFF"/>
              </a:solidFill>
            </p:spPr>
          </p:sp>
          <p:sp>
            <p:nvSpPr>
              <p:cNvPr id="16" name="TextBox 16"/>
              <p:cNvSpPr txBox="1"/>
              <p:nvPr/>
            </p:nvSpPr>
            <p:spPr>
              <a:xfrm>
                <a:off x="0" y="-47625"/>
                <a:ext cx="784389" cy="268968"/>
              </a:xfrm>
              <a:prstGeom prst="rect">
                <a:avLst/>
              </a:prstGeom>
            </p:spPr>
            <p:txBody>
              <a:bodyPr lIns="50800" tIns="50800" rIns="50800" bIns="50800" rtlCol="0" anchor="ctr"/>
              <a:lstStyle/>
              <a:p>
                <a:pPr algn="ctr">
                  <a:lnSpc>
                    <a:spcPts val="3067"/>
                  </a:lnSpc>
                </a:pPr>
                <a:endParaRPr/>
              </a:p>
            </p:txBody>
          </p:sp>
        </p:grpSp>
        <p:sp>
          <p:nvSpPr>
            <p:cNvPr id="17" name="TextBox 17"/>
            <p:cNvSpPr txBox="1"/>
            <p:nvPr/>
          </p:nvSpPr>
          <p:spPr>
            <a:xfrm>
              <a:off x="26746" y="451777"/>
              <a:ext cx="345716" cy="93877"/>
            </a:xfrm>
            <a:prstGeom prst="rect">
              <a:avLst/>
            </a:prstGeom>
          </p:spPr>
          <p:txBody>
            <a:bodyPr lIns="0" tIns="0" rIns="0" bIns="0" rtlCol="0" anchor="t">
              <a:spAutoFit/>
            </a:bodyPr>
            <a:lstStyle/>
            <a:p>
              <a:pPr algn="ctr">
                <a:lnSpc>
                  <a:spcPts val="520"/>
                </a:lnSpc>
                <a:spcBef>
                  <a:spcPct val="0"/>
                </a:spcBef>
              </a:pPr>
              <a:r>
                <a:rPr lang="en-US" sz="473" b="1">
                  <a:solidFill>
                    <a:srgbClr val="E9BF20"/>
                  </a:solidFill>
                  <a:latin typeface="Glacial Indifference Bold"/>
                  <a:ea typeface="Glacial Indifference Bold"/>
                  <a:cs typeface="Glacial Indifference Bold"/>
                  <a:sym typeface="Glacial Indifference Bold"/>
                </a:rPr>
                <a:t>14 a 18</a:t>
              </a:r>
            </a:p>
          </p:txBody>
        </p:sp>
      </p:grpSp>
      <p:sp>
        <p:nvSpPr>
          <p:cNvPr id="18" name="Freeform 18"/>
          <p:cNvSpPr/>
          <p:nvPr/>
        </p:nvSpPr>
        <p:spPr>
          <a:xfrm>
            <a:off x="4877214" y="9274831"/>
            <a:ext cx="1342154" cy="612437"/>
          </a:xfrm>
          <a:custGeom>
            <a:avLst/>
            <a:gdLst/>
            <a:ahLst/>
            <a:cxnLst/>
            <a:rect l="l" t="t" r="r" b="b"/>
            <a:pathLst>
              <a:path w="1342154" h="612437">
                <a:moveTo>
                  <a:pt x="0" y="0"/>
                </a:moveTo>
                <a:lnTo>
                  <a:pt x="1342154" y="0"/>
                </a:lnTo>
                <a:lnTo>
                  <a:pt x="1342154" y="612437"/>
                </a:lnTo>
                <a:lnTo>
                  <a:pt x="0" y="612437"/>
                </a:lnTo>
                <a:lnTo>
                  <a:pt x="0" y="0"/>
                </a:lnTo>
                <a:close/>
              </a:path>
            </a:pathLst>
          </a:custGeom>
          <a:blipFill>
            <a:blip r:embed="rId5"/>
            <a:stretch>
              <a:fillRect l="-2541"/>
            </a:stretch>
          </a:blipFill>
        </p:spPr>
      </p:sp>
      <p:sp>
        <p:nvSpPr>
          <p:cNvPr id="19" name="TextBox 19"/>
          <p:cNvSpPr txBox="1"/>
          <p:nvPr/>
        </p:nvSpPr>
        <p:spPr>
          <a:xfrm>
            <a:off x="1908417" y="3448400"/>
            <a:ext cx="11015600" cy="2624899"/>
          </a:xfrm>
          <a:prstGeom prst="rect">
            <a:avLst/>
          </a:prstGeom>
        </p:spPr>
        <p:txBody>
          <a:bodyPr lIns="0" tIns="0" rIns="0" bIns="0" rtlCol="0" anchor="t">
            <a:spAutoFit/>
          </a:bodyPr>
          <a:lstStyle/>
          <a:p>
            <a:pPr algn="l">
              <a:lnSpc>
                <a:spcPts val="9580"/>
              </a:lnSpc>
            </a:pPr>
            <a:r>
              <a:rPr lang="en-US" sz="8478" b="1">
                <a:solidFill>
                  <a:srgbClr val="F7EDE1"/>
                </a:solidFill>
                <a:latin typeface="Akzidenz-Grotesk Bold"/>
                <a:ea typeface="Akzidenz-Grotesk Bold"/>
                <a:cs typeface="Akzidenz-Grotesk Bold"/>
                <a:sym typeface="Akzidenz-Grotesk Bold"/>
              </a:rPr>
              <a:t>TÍTULO DO TRABALHO</a:t>
            </a:r>
          </a:p>
        </p:txBody>
      </p:sp>
      <p:sp>
        <p:nvSpPr>
          <p:cNvPr id="20" name="TextBox 20"/>
          <p:cNvSpPr txBox="1"/>
          <p:nvPr/>
        </p:nvSpPr>
        <p:spPr>
          <a:xfrm>
            <a:off x="1978553" y="6556430"/>
            <a:ext cx="8015253" cy="372969"/>
          </a:xfrm>
          <a:prstGeom prst="rect">
            <a:avLst/>
          </a:prstGeom>
        </p:spPr>
        <p:txBody>
          <a:bodyPr lIns="0" tIns="0" rIns="0" bIns="0" rtlCol="0" anchor="t">
            <a:spAutoFit/>
          </a:bodyPr>
          <a:lstStyle/>
          <a:p>
            <a:pPr algn="l">
              <a:lnSpc>
                <a:spcPts val="3067"/>
              </a:lnSpc>
              <a:spcBef>
                <a:spcPct val="0"/>
              </a:spcBef>
            </a:pPr>
            <a:r>
              <a:rPr lang="en-US" sz="2191" dirty="0">
                <a:solidFill>
                  <a:srgbClr val="E1147E"/>
                </a:solidFill>
                <a:latin typeface="Stavok Grotesque"/>
                <a:ea typeface="Stavok Grotesque"/>
                <a:cs typeface="Stavok Grotesque"/>
                <a:sym typeface="Stavok Grotesque"/>
              </a:rPr>
              <a:t>SUBTÍTULO</a:t>
            </a:r>
          </a:p>
        </p:txBody>
      </p:sp>
      <p:sp>
        <p:nvSpPr>
          <p:cNvPr id="21" name="TextBox 21"/>
          <p:cNvSpPr txBox="1"/>
          <p:nvPr/>
        </p:nvSpPr>
        <p:spPr>
          <a:xfrm>
            <a:off x="1908417" y="7568594"/>
            <a:ext cx="8015253" cy="372969"/>
          </a:xfrm>
          <a:prstGeom prst="rect">
            <a:avLst/>
          </a:prstGeom>
        </p:spPr>
        <p:txBody>
          <a:bodyPr lIns="0" tIns="0" rIns="0" bIns="0" rtlCol="0" anchor="t">
            <a:spAutoFit/>
          </a:bodyPr>
          <a:lstStyle/>
          <a:p>
            <a:pPr algn="l">
              <a:lnSpc>
                <a:spcPts val="3067"/>
              </a:lnSpc>
              <a:spcBef>
                <a:spcPct val="0"/>
              </a:spcBef>
            </a:pPr>
            <a:r>
              <a:rPr lang="en-US" sz="2191">
                <a:solidFill>
                  <a:srgbClr val="F7EDE1"/>
                </a:solidFill>
                <a:latin typeface="Stavok Grotesque"/>
                <a:ea typeface="Stavok Grotesque"/>
                <a:cs typeface="Stavok Grotesque"/>
                <a:sym typeface="Stavok Grotesque"/>
              </a:rPr>
              <a:t>IFES CAMPUS PIÚMA 2025</a:t>
            </a:r>
          </a:p>
        </p:txBody>
      </p:sp>
      <p:sp>
        <p:nvSpPr>
          <p:cNvPr id="22" name="TextBox 22"/>
          <p:cNvSpPr txBox="1"/>
          <p:nvPr/>
        </p:nvSpPr>
        <p:spPr>
          <a:xfrm>
            <a:off x="2148254" y="9153771"/>
            <a:ext cx="1861393" cy="156203"/>
          </a:xfrm>
          <a:prstGeom prst="rect">
            <a:avLst/>
          </a:prstGeom>
        </p:spPr>
        <p:txBody>
          <a:bodyPr lIns="0" tIns="0" rIns="0" bIns="0" rtlCol="0" anchor="t">
            <a:spAutoFit/>
          </a:bodyPr>
          <a:lstStyle/>
          <a:p>
            <a:pPr algn="ctr">
              <a:lnSpc>
                <a:spcPts val="1154"/>
              </a:lnSpc>
            </a:pPr>
            <a:r>
              <a:rPr lang="en-US" sz="1049" b="1">
                <a:solidFill>
                  <a:srgbClr val="FFFFFF"/>
                </a:solidFill>
                <a:latin typeface="Glacial Indifference Bold"/>
                <a:ea typeface="Glacial Indifference Bold"/>
                <a:cs typeface="Glacial Indifference Bold"/>
                <a:sym typeface="Glacial Indifference Bold"/>
              </a:rPr>
              <a:t>Apoio Financeiro aos eventos: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B6A9F"/>
        </a:solidFill>
        <a:effectLst/>
      </p:bgPr>
    </p:bg>
    <p:spTree>
      <p:nvGrpSpPr>
        <p:cNvPr id="1" name=""/>
        <p:cNvGrpSpPr/>
        <p:nvPr/>
      </p:nvGrpSpPr>
      <p:grpSpPr>
        <a:xfrm>
          <a:off x="0" y="0"/>
          <a:ext cx="0" cy="0"/>
          <a:chOff x="0" y="0"/>
          <a:chExt cx="0" cy="0"/>
        </a:xfrm>
      </p:grpSpPr>
      <p:sp>
        <p:nvSpPr>
          <p:cNvPr id="2" name="Freeform 2"/>
          <p:cNvSpPr/>
          <p:nvPr/>
        </p:nvSpPr>
        <p:spPr>
          <a:xfrm rot="-5400000">
            <a:off x="2234903" y="6758200"/>
            <a:ext cx="619010" cy="748254"/>
          </a:xfrm>
          <a:custGeom>
            <a:avLst/>
            <a:gdLst/>
            <a:ahLst/>
            <a:cxnLst/>
            <a:rect l="l" t="t" r="r" b="b"/>
            <a:pathLst>
              <a:path w="619010" h="748254">
                <a:moveTo>
                  <a:pt x="0" y="0"/>
                </a:moveTo>
                <a:lnTo>
                  <a:pt x="619010" y="0"/>
                </a:lnTo>
                <a:lnTo>
                  <a:pt x="619010" y="748254"/>
                </a:lnTo>
                <a:lnTo>
                  <a:pt x="0" y="74825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5400000">
            <a:off x="13091021" y="-2206198"/>
            <a:ext cx="12449889" cy="14547951"/>
          </a:xfrm>
          <a:custGeom>
            <a:avLst/>
            <a:gdLst/>
            <a:ahLst/>
            <a:cxnLst/>
            <a:rect l="l" t="t" r="r" b="b"/>
            <a:pathLst>
              <a:path w="12449889" h="14547951">
                <a:moveTo>
                  <a:pt x="0" y="0"/>
                </a:moveTo>
                <a:lnTo>
                  <a:pt x="12449889" y="0"/>
                </a:lnTo>
                <a:lnTo>
                  <a:pt x="12449889" y="14547951"/>
                </a:lnTo>
                <a:lnTo>
                  <a:pt x="0" y="14547951"/>
                </a:lnTo>
                <a:lnTo>
                  <a:pt x="0" y="0"/>
                </a:lnTo>
                <a:close/>
              </a:path>
            </a:pathLst>
          </a:custGeom>
          <a:blipFill>
            <a:blip r:embed="rId4"/>
            <a:stretch>
              <a:fillRect/>
            </a:stretch>
          </a:blipFill>
        </p:spPr>
      </p:sp>
      <p:sp>
        <p:nvSpPr>
          <p:cNvPr id="4" name="TextBox 4"/>
          <p:cNvSpPr txBox="1"/>
          <p:nvPr/>
        </p:nvSpPr>
        <p:spPr>
          <a:xfrm>
            <a:off x="2170281" y="3746596"/>
            <a:ext cx="13947438" cy="2860483"/>
          </a:xfrm>
          <a:prstGeom prst="rect">
            <a:avLst/>
          </a:prstGeom>
        </p:spPr>
        <p:txBody>
          <a:bodyPr lIns="0" tIns="0" rIns="0" bIns="0" rtlCol="0" anchor="t">
            <a:spAutoFit/>
          </a:bodyPr>
          <a:lstStyle/>
          <a:p>
            <a:pPr algn="l">
              <a:lnSpc>
                <a:spcPts val="9983"/>
              </a:lnSpc>
            </a:pPr>
            <a:r>
              <a:rPr lang="en-US" sz="10735" b="1">
                <a:solidFill>
                  <a:srgbClr val="F7EDE1"/>
                </a:solidFill>
                <a:latin typeface="Akzidenz-Grotesk Bold"/>
                <a:ea typeface="Akzidenz-Grotesk Bold"/>
                <a:cs typeface="Akzidenz-Grotesk Bold"/>
                <a:sym typeface="Akzidenz-Grotesk Bold"/>
              </a:rPr>
              <a:t>TÓPICO A SER APRESENTADO</a:t>
            </a:r>
          </a:p>
        </p:txBody>
      </p:sp>
      <p:grpSp>
        <p:nvGrpSpPr>
          <p:cNvPr id="5" name="Group 5"/>
          <p:cNvGrpSpPr/>
          <p:nvPr/>
        </p:nvGrpSpPr>
        <p:grpSpPr>
          <a:xfrm>
            <a:off x="2170281" y="6414434"/>
            <a:ext cx="9989876" cy="192645"/>
            <a:chOff x="0" y="0"/>
            <a:chExt cx="2631078" cy="50738"/>
          </a:xfrm>
        </p:grpSpPr>
        <p:sp>
          <p:nvSpPr>
            <p:cNvPr id="6" name="Freeform 6"/>
            <p:cNvSpPr/>
            <p:nvPr/>
          </p:nvSpPr>
          <p:spPr>
            <a:xfrm>
              <a:off x="0" y="0"/>
              <a:ext cx="2631079" cy="50738"/>
            </a:xfrm>
            <a:custGeom>
              <a:avLst/>
              <a:gdLst/>
              <a:ahLst/>
              <a:cxnLst/>
              <a:rect l="l" t="t" r="r" b="b"/>
              <a:pathLst>
                <a:path w="2631079" h="50738">
                  <a:moveTo>
                    <a:pt x="0" y="0"/>
                  </a:moveTo>
                  <a:lnTo>
                    <a:pt x="2631079" y="0"/>
                  </a:lnTo>
                  <a:lnTo>
                    <a:pt x="2631079" y="50738"/>
                  </a:lnTo>
                  <a:lnTo>
                    <a:pt x="0" y="50738"/>
                  </a:lnTo>
                  <a:close/>
                </a:path>
              </a:pathLst>
            </a:custGeom>
            <a:solidFill>
              <a:srgbClr val="E9BF20"/>
            </a:solidFill>
          </p:spPr>
        </p:sp>
        <p:sp>
          <p:nvSpPr>
            <p:cNvPr id="7" name="TextBox 7"/>
            <p:cNvSpPr txBox="1"/>
            <p:nvPr/>
          </p:nvSpPr>
          <p:spPr>
            <a:xfrm>
              <a:off x="0" y="-47625"/>
              <a:ext cx="2631078" cy="98363"/>
            </a:xfrm>
            <a:prstGeom prst="rect">
              <a:avLst/>
            </a:prstGeom>
          </p:spPr>
          <p:txBody>
            <a:bodyPr lIns="50800" tIns="50800" rIns="50800" bIns="50800" rtlCol="0" anchor="ctr"/>
            <a:lstStyle/>
            <a:p>
              <a:pPr algn="ctr">
                <a:lnSpc>
                  <a:spcPts val="3067"/>
                </a:lnSpc>
              </a:pPr>
              <a:endParaRPr/>
            </a:p>
          </p:txBody>
        </p:sp>
      </p:grpSp>
      <p:grpSp>
        <p:nvGrpSpPr>
          <p:cNvPr id="8" name="Group 8"/>
          <p:cNvGrpSpPr/>
          <p:nvPr/>
        </p:nvGrpSpPr>
        <p:grpSpPr>
          <a:xfrm>
            <a:off x="1908417" y="9231873"/>
            <a:ext cx="2341067" cy="698354"/>
            <a:chOff x="0" y="0"/>
            <a:chExt cx="3121422" cy="931138"/>
          </a:xfrm>
        </p:grpSpPr>
        <p:sp>
          <p:nvSpPr>
            <p:cNvPr id="9" name="Freeform 9"/>
            <p:cNvSpPr/>
            <p:nvPr/>
          </p:nvSpPr>
          <p:spPr>
            <a:xfrm>
              <a:off x="1275840" y="0"/>
              <a:ext cx="1845583" cy="931138"/>
            </a:xfrm>
            <a:custGeom>
              <a:avLst/>
              <a:gdLst/>
              <a:ahLst/>
              <a:cxnLst/>
              <a:rect l="l" t="t" r="r" b="b"/>
              <a:pathLst>
                <a:path w="1845583" h="931138">
                  <a:moveTo>
                    <a:pt x="0" y="0"/>
                  </a:moveTo>
                  <a:lnTo>
                    <a:pt x="1845582" y="0"/>
                  </a:lnTo>
                  <a:lnTo>
                    <a:pt x="1845582" y="931138"/>
                  </a:lnTo>
                  <a:lnTo>
                    <a:pt x="0" y="931138"/>
                  </a:lnTo>
                  <a:lnTo>
                    <a:pt x="0" y="0"/>
                  </a:lnTo>
                  <a:close/>
                </a:path>
              </a:pathLst>
            </a:custGeom>
            <a:blipFill>
              <a:blip r:embed="rId5"/>
              <a:stretch>
                <a:fillRect l="-1957" r="-11546"/>
              </a:stretch>
            </a:blipFill>
          </p:spPr>
        </p:sp>
        <p:sp>
          <p:nvSpPr>
            <p:cNvPr id="10" name="TextBox 10"/>
            <p:cNvSpPr txBox="1"/>
            <p:nvPr/>
          </p:nvSpPr>
          <p:spPr>
            <a:xfrm>
              <a:off x="0" y="301786"/>
              <a:ext cx="1365825" cy="374515"/>
            </a:xfrm>
            <a:prstGeom prst="rect">
              <a:avLst/>
            </a:prstGeom>
          </p:spPr>
          <p:txBody>
            <a:bodyPr lIns="0" tIns="0" rIns="0" bIns="0" rtlCol="0" anchor="t">
              <a:spAutoFit/>
            </a:bodyPr>
            <a:lstStyle/>
            <a:p>
              <a:pPr algn="r">
                <a:lnSpc>
                  <a:spcPts val="734"/>
                </a:lnSpc>
                <a:spcBef>
                  <a:spcPct val="0"/>
                </a:spcBef>
              </a:pPr>
              <a:r>
                <a:rPr lang="en-US" sz="667">
                  <a:solidFill>
                    <a:srgbClr val="FFFFFF"/>
                  </a:solidFill>
                  <a:latin typeface="Open Sans 2"/>
                  <a:ea typeface="Open Sans 2"/>
                  <a:cs typeface="Open Sans 2"/>
                  <a:sym typeface="Open Sans 2"/>
                </a:rPr>
                <a:t>Programa Institucional de Popularização da Ciência (PROPOP-Ciência)</a:t>
              </a:r>
            </a:p>
          </p:txBody>
        </p:sp>
      </p:grpSp>
      <p:sp>
        <p:nvSpPr>
          <p:cNvPr id="11" name="TextBox 11"/>
          <p:cNvSpPr txBox="1"/>
          <p:nvPr/>
        </p:nvSpPr>
        <p:spPr>
          <a:xfrm>
            <a:off x="2148254" y="9153771"/>
            <a:ext cx="1861393" cy="156203"/>
          </a:xfrm>
          <a:prstGeom prst="rect">
            <a:avLst/>
          </a:prstGeom>
        </p:spPr>
        <p:txBody>
          <a:bodyPr lIns="0" tIns="0" rIns="0" bIns="0" rtlCol="0" anchor="t">
            <a:spAutoFit/>
          </a:bodyPr>
          <a:lstStyle/>
          <a:p>
            <a:pPr algn="ctr">
              <a:lnSpc>
                <a:spcPts val="1154"/>
              </a:lnSpc>
            </a:pPr>
            <a:r>
              <a:rPr lang="en-US" sz="1049" b="1">
                <a:solidFill>
                  <a:srgbClr val="FFFFFF"/>
                </a:solidFill>
                <a:latin typeface="Glacial Indifference Bold"/>
                <a:ea typeface="Glacial Indifference Bold"/>
                <a:cs typeface="Glacial Indifference Bold"/>
                <a:sym typeface="Glacial Indifference Bold"/>
              </a:rPr>
              <a:t>Apoio Financeiro aos eventos:</a:t>
            </a:r>
          </a:p>
        </p:txBody>
      </p:sp>
      <p:grpSp>
        <p:nvGrpSpPr>
          <p:cNvPr id="12" name="Group 12"/>
          <p:cNvGrpSpPr/>
          <p:nvPr/>
        </p:nvGrpSpPr>
        <p:grpSpPr>
          <a:xfrm>
            <a:off x="6847097" y="9374303"/>
            <a:ext cx="870377" cy="413493"/>
            <a:chOff x="0" y="0"/>
            <a:chExt cx="1160503" cy="551324"/>
          </a:xfrm>
        </p:grpSpPr>
        <p:sp>
          <p:nvSpPr>
            <p:cNvPr id="13" name="Freeform 13"/>
            <p:cNvSpPr/>
            <p:nvPr/>
          </p:nvSpPr>
          <p:spPr>
            <a:xfrm>
              <a:off x="0" y="0"/>
              <a:ext cx="1160503" cy="551324"/>
            </a:xfrm>
            <a:custGeom>
              <a:avLst/>
              <a:gdLst/>
              <a:ahLst/>
              <a:cxnLst/>
              <a:rect l="l" t="t" r="r" b="b"/>
              <a:pathLst>
                <a:path w="1160503" h="551324">
                  <a:moveTo>
                    <a:pt x="0" y="0"/>
                  </a:moveTo>
                  <a:lnTo>
                    <a:pt x="1160503" y="0"/>
                  </a:lnTo>
                  <a:lnTo>
                    <a:pt x="1160503" y="551324"/>
                  </a:lnTo>
                  <a:lnTo>
                    <a:pt x="0" y="551324"/>
                  </a:lnTo>
                  <a:lnTo>
                    <a:pt x="0" y="0"/>
                  </a:lnTo>
                  <a:close/>
                </a:path>
              </a:pathLst>
            </a:custGeom>
            <a:blipFill>
              <a:blip r:embed="rId6"/>
              <a:stretch>
                <a:fillRect/>
              </a:stretch>
            </a:blipFill>
          </p:spPr>
        </p:sp>
        <p:grpSp>
          <p:nvGrpSpPr>
            <p:cNvPr id="14" name="Group 14"/>
            <p:cNvGrpSpPr/>
            <p:nvPr/>
          </p:nvGrpSpPr>
          <p:grpSpPr>
            <a:xfrm>
              <a:off x="54852" y="459778"/>
              <a:ext cx="289504" cy="81694"/>
              <a:chOff x="0" y="0"/>
              <a:chExt cx="784389" cy="221343"/>
            </a:xfrm>
          </p:grpSpPr>
          <p:sp>
            <p:nvSpPr>
              <p:cNvPr id="15" name="Freeform 15"/>
              <p:cNvSpPr/>
              <p:nvPr/>
            </p:nvSpPr>
            <p:spPr>
              <a:xfrm>
                <a:off x="0" y="0"/>
                <a:ext cx="784389" cy="221343"/>
              </a:xfrm>
              <a:custGeom>
                <a:avLst/>
                <a:gdLst/>
                <a:ahLst/>
                <a:cxnLst/>
                <a:rect l="l" t="t" r="r" b="b"/>
                <a:pathLst>
                  <a:path w="784389" h="221343">
                    <a:moveTo>
                      <a:pt x="0" y="0"/>
                    </a:moveTo>
                    <a:lnTo>
                      <a:pt x="784389" y="0"/>
                    </a:lnTo>
                    <a:lnTo>
                      <a:pt x="784389" y="221343"/>
                    </a:lnTo>
                    <a:lnTo>
                      <a:pt x="0" y="221343"/>
                    </a:lnTo>
                    <a:close/>
                  </a:path>
                </a:pathLst>
              </a:custGeom>
              <a:solidFill>
                <a:srgbClr val="FFFFFF"/>
              </a:solidFill>
            </p:spPr>
          </p:sp>
          <p:sp>
            <p:nvSpPr>
              <p:cNvPr id="16" name="TextBox 16"/>
              <p:cNvSpPr txBox="1"/>
              <p:nvPr/>
            </p:nvSpPr>
            <p:spPr>
              <a:xfrm>
                <a:off x="0" y="-47625"/>
                <a:ext cx="784389" cy="268968"/>
              </a:xfrm>
              <a:prstGeom prst="rect">
                <a:avLst/>
              </a:prstGeom>
            </p:spPr>
            <p:txBody>
              <a:bodyPr lIns="50800" tIns="50800" rIns="50800" bIns="50800" rtlCol="0" anchor="ctr"/>
              <a:lstStyle/>
              <a:p>
                <a:pPr algn="ctr">
                  <a:lnSpc>
                    <a:spcPts val="3067"/>
                  </a:lnSpc>
                </a:pPr>
                <a:endParaRPr/>
              </a:p>
            </p:txBody>
          </p:sp>
        </p:grpSp>
        <p:sp>
          <p:nvSpPr>
            <p:cNvPr id="17" name="TextBox 17"/>
            <p:cNvSpPr txBox="1"/>
            <p:nvPr/>
          </p:nvSpPr>
          <p:spPr>
            <a:xfrm>
              <a:off x="26746" y="451777"/>
              <a:ext cx="345716" cy="93877"/>
            </a:xfrm>
            <a:prstGeom prst="rect">
              <a:avLst/>
            </a:prstGeom>
          </p:spPr>
          <p:txBody>
            <a:bodyPr lIns="0" tIns="0" rIns="0" bIns="0" rtlCol="0" anchor="t">
              <a:spAutoFit/>
            </a:bodyPr>
            <a:lstStyle/>
            <a:p>
              <a:pPr algn="ctr">
                <a:lnSpc>
                  <a:spcPts val="520"/>
                </a:lnSpc>
                <a:spcBef>
                  <a:spcPct val="0"/>
                </a:spcBef>
              </a:pPr>
              <a:r>
                <a:rPr lang="en-US" sz="473" b="1">
                  <a:solidFill>
                    <a:srgbClr val="0B6A9F"/>
                  </a:solidFill>
                  <a:latin typeface="Glacial Indifference Bold"/>
                  <a:ea typeface="Glacial Indifference Bold"/>
                  <a:cs typeface="Glacial Indifference Bold"/>
                  <a:sym typeface="Glacial Indifference Bold"/>
                </a:rPr>
                <a:t>14 a 18</a:t>
              </a:r>
            </a:p>
          </p:txBody>
        </p:sp>
      </p:grpSp>
      <p:sp>
        <p:nvSpPr>
          <p:cNvPr id="18" name="Freeform 18"/>
          <p:cNvSpPr/>
          <p:nvPr/>
        </p:nvSpPr>
        <p:spPr>
          <a:xfrm>
            <a:off x="4877214" y="9274831"/>
            <a:ext cx="1342154" cy="612437"/>
          </a:xfrm>
          <a:custGeom>
            <a:avLst/>
            <a:gdLst/>
            <a:ahLst/>
            <a:cxnLst/>
            <a:rect l="l" t="t" r="r" b="b"/>
            <a:pathLst>
              <a:path w="1342154" h="612437">
                <a:moveTo>
                  <a:pt x="0" y="0"/>
                </a:moveTo>
                <a:lnTo>
                  <a:pt x="1342154" y="0"/>
                </a:lnTo>
                <a:lnTo>
                  <a:pt x="1342154" y="612437"/>
                </a:lnTo>
                <a:lnTo>
                  <a:pt x="0" y="612437"/>
                </a:lnTo>
                <a:lnTo>
                  <a:pt x="0" y="0"/>
                </a:lnTo>
                <a:close/>
              </a:path>
            </a:pathLst>
          </a:custGeom>
          <a:blipFill>
            <a:blip r:embed="rId7"/>
            <a:stretch>
              <a:fillRect l="-2541"/>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9144000" y="2766060"/>
            <a:ext cx="0" cy="6492240"/>
          </a:xfrm>
          <a:prstGeom prst="line">
            <a:avLst/>
          </a:prstGeom>
          <a:ln w="38100" cap="flat">
            <a:solidFill>
              <a:srgbClr val="E1147E"/>
            </a:solidFill>
            <a:prstDash val="solid"/>
            <a:headEnd type="none" w="sm" len="sm"/>
            <a:tailEnd type="none" w="sm" len="sm"/>
          </a:ln>
        </p:spPr>
      </p:sp>
      <p:sp>
        <p:nvSpPr>
          <p:cNvPr id="3" name="Freeform 3"/>
          <p:cNvSpPr/>
          <p:nvPr/>
        </p:nvSpPr>
        <p:spPr>
          <a:xfrm>
            <a:off x="-980539" y="8836404"/>
            <a:ext cx="2344491" cy="2364997"/>
          </a:xfrm>
          <a:custGeom>
            <a:avLst/>
            <a:gdLst/>
            <a:ahLst/>
            <a:cxnLst/>
            <a:rect l="l" t="t" r="r" b="b"/>
            <a:pathLst>
              <a:path w="2344491" h="2364997">
                <a:moveTo>
                  <a:pt x="0" y="0"/>
                </a:moveTo>
                <a:lnTo>
                  <a:pt x="2344491" y="0"/>
                </a:lnTo>
                <a:lnTo>
                  <a:pt x="2344491" y="2364997"/>
                </a:lnTo>
                <a:lnTo>
                  <a:pt x="0" y="2364997"/>
                </a:lnTo>
                <a:lnTo>
                  <a:pt x="0" y="0"/>
                </a:lnTo>
                <a:close/>
              </a:path>
            </a:pathLst>
          </a:custGeom>
          <a:blipFill>
            <a:blip r:embed="rId2"/>
            <a:stretch>
              <a:fillRect/>
            </a:stretch>
          </a:blipFill>
        </p:spPr>
      </p:sp>
      <p:sp>
        <p:nvSpPr>
          <p:cNvPr id="4" name="TextBox 4"/>
          <p:cNvSpPr txBox="1"/>
          <p:nvPr/>
        </p:nvSpPr>
        <p:spPr>
          <a:xfrm>
            <a:off x="2083167" y="2841603"/>
            <a:ext cx="4983746" cy="471199"/>
          </a:xfrm>
          <a:prstGeom prst="rect">
            <a:avLst/>
          </a:prstGeom>
        </p:spPr>
        <p:txBody>
          <a:bodyPr lIns="0" tIns="0" rIns="0" bIns="0" rtlCol="0" anchor="t">
            <a:spAutoFit/>
          </a:bodyPr>
          <a:lstStyle/>
          <a:p>
            <a:pPr algn="ctr">
              <a:lnSpc>
                <a:spcPts val="3203"/>
              </a:lnSpc>
            </a:pPr>
            <a:r>
              <a:rPr lang="en-US" sz="2835" b="1">
                <a:solidFill>
                  <a:srgbClr val="E1147E"/>
                </a:solidFill>
                <a:latin typeface="Akzidenz-Grotesk Bold"/>
                <a:ea typeface="Akzidenz-Grotesk Bold"/>
                <a:cs typeface="Akzidenz-Grotesk Bold"/>
                <a:sym typeface="Akzidenz-Grotesk Bold"/>
              </a:rPr>
              <a:t>SUBTÍTULO</a:t>
            </a:r>
          </a:p>
        </p:txBody>
      </p:sp>
      <p:sp>
        <p:nvSpPr>
          <p:cNvPr id="5" name="TextBox 5"/>
          <p:cNvSpPr txBox="1"/>
          <p:nvPr/>
        </p:nvSpPr>
        <p:spPr>
          <a:xfrm>
            <a:off x="11030796" y="2735375"/>
            <a:ext cx="5803220" cy="471199"/>
          </a:xfrm>
          <a:prstGeom prst="rect">
            <a:avLst/>
          </a:prstGeom>
        </p:spPr>
        <p:txBody>
          <a:bodyPr lIns="0" tIns="0" rIns="0" bIns="0" rtlCol="0" anchor="t">
            <a:spAutoFit/>
          </a:bodyPr>
          <a:lstStyle/>
          <a:p>
            <a:pPr algn="ctr">
              <a:lnSpc>
                <a:spcPts val="3203"/>
              </a:lnSpc>
            </a:pPr>
            <a:r>
              <a:rPr lang="en-US" sz="2835" b="1">
                <a:solidFill>
                  <a:srgbClr val="E1147E"/>
                </a:solidFill>
                <a:latin typeface="Akzidenz-Grotesk Bold"/>
                <a:ea typeface="Akzidenz-Grotesk Bold"/>
                <a:cs typeface="Akzidenz-Grotesk Bold"/>
                <a:sym typeface="Akzidenz-Grotesk Bold"/>
              </a:rPr>
              <a:t>SUBTÍTULO</a:t>
            </a:r>
          </a:p>
        </p:txBody>
      </p:sp>
      <p:sp>
        <p:nvSpPr>
          <p:cNvPr id="6" name="TextBox 6"/>
          <p:cNvSpPr txBox="1"/>
          <p:nvPr/>
        </p:nvSpPr>
        <p:spPr>
          <a:xfrm>
            <a:off x="1601732" y="4008882"/>
            <a:ext cx="5727170" cy="4286553"/>
          </a:xfrm>
          <a:prstGeom prst="rect">
            <a:avLst/>
          </a:prstGeom>
        </p:spPr>
        <p:txBody>
          <a:bodyPr lIns="0" tIns="0" rIns="0" bIns="0" rtlCol="0" anchor="t">
            <a:spAutoFit/>
          </a:bodyPr>
          <a:lstStyle/>
          <a:p>
            <a:pPr algn="ctr">
              <a:lnSpc>
                <a:spcPts val="3133"/>
              </a:lnSpc>
              <a:spcBef>
                <a:spcPct val="0"/>
              </a:spcBef>
            </a:pPr>
            <a:r>
              <a:rPr lang="en-US" sz="2238">
                <a:solidFill>
                  <a:srgbClr val="202125"/>
                </a:solidFill>
                <a:latin typeface="Glacial Indifference"/>
                <a:ea typeface="Glacial Indifference"/>
                <a:cs typeface="Glacial Indifference"/>
                <a:sym typeface="Glacial Indifference"/>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7" name="TextBox 7"/>
          <p:cNvSpPr txBox="1"/>
          <p:nvPr/>
        </p:nvSpPr>
        <p:spPr>
          <a:xfrm>
            <a:off x="10959098" y="4008882"/>
            <a:ext cx="5727170" cy="4286553"/>
          </a:xfrm>
          <a:prstGeom prst="rect">
            <a:avLst/>
          </a:prstGeom>
        </p:spPr>
        <p:txBody>
          <a:bodyPr lIns="0" tIns="0" rIns="0" bIns="0" rtlCol="0" anchor="t">
            <a:spAutoFit/>
          </a:bodyPr>
          <a:lstStyle/>
          <a:p>
            <a:pPr algn="ctr">
              <a:lnSpc>
                <a:spcPts val="3133"/>
              </a:lnSpc>
              <a:spcBef>
                <a:spcPct val="0"/>
              </a:spcBef>
            </a:pPr>
            <a:r>
              <a:rPr lang="en-US" sz="2238">
                <a:solidFill>
                  <a:srgbClr val="202125"/>
                </a:solidFill>
                <a:latin typeface="Glacial Indifference"/>
                <a:ea typeface="Glacial Indifference"/>
                <a:cs typeface="Glacial Indifference"/>
                <a:sym typeface="Glacial Indifference"/>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8" name="Freeform 8"/>
          <p:cNvSpPr/>
          <p:nvPr/>
        </p:nvSpPr>
        <p:spPr>
          <a:xfrm>
            <a:off x="539210" y="10018902"/>
            <a:ext cx="2344491" cy="2364997"/>
          </a:xfrm>
          <a:custGeom>
            <a:avLst/>
            <a:gdLst/>
            <a:ahLst/>
            <a:cxnLst/>
            <a:rect l="l" t="t" r="r" b="b"/>
            <a:pathLst>
              <a:path w="2344491" h="2364997">
                <a:moveTo>
                  <a:pt x="0" y="0"/>
                </a:moveTo>
                <a:lnTo>
                  <a:pt x="2344491" y="0"/>
                </a:lnTo>
                <a:lnTo>
                  <a:pt x="2344491" y="2364997"/>
                </a:lnTo>
                <a:lnTo>
                  <a:pt x="0" y="2364997"/>
                </a:lnTo>
                <a:lnTo>
                  <a:pt x="0" y="0"/>
                </a:lnTo>
                <a:close/>
              </a:path>
            </a:pathLst>
          </a:custGeom>
          <a:blipFill>
            <a:blip r:embed="rId2"/>
            <a:stretch>
              <a:fillRect/>
            </a:stretch>
          </a:blipFill>
        </p:spPr>
      </p:sp>
      <p:grpSp>
        <p:nvGrpSpPr>
          <p:cNvPr id="9" name="Group 9"/>
          <p:cNvGrpSpPr/>
          <p:nvPr/>
        </p:nvGrpSpPr>
        <p:grpSpPr>
          <a:xfrm rot="5400000">
            <a:off x="8363498" y="-8363498"/>
            <a:ext cx="1561005" cy="18288000"/>
            <a:chOff x="0" y="0"/>
            <a:chExt cx="411129" cy="4816593"/>
          </a:xfrm>
        </p:grpSpPr>
        <p:sp>
          <p:nvSpPr>
            <p:cNvPr id="10" name="Freeform 10"/>
            <p:cNvSpPr/>
            <p:nvPr/>
          </p:nvSpPr>
          <p:spPr>
            <a:xfrm>
              <a:off x="0" y="0"/>
              <a:ext cx="411129" cy="4816592"/>
            </a:xfrm>
            <a:custGeom>
              <a:avLst/>
              <a:gdLst/>
              <a:ahLst/>
              <a:cxnLst/>
              <a:rect l="l" t="t" r="r" b="b"/>
              <a:pathLst>
                <a:path w="411129" h="4816592">
                  <a:moveTo>
                    <a:pt x="0" y="0"/>
                  </a:moveTo>
                  <a:lnTo>
                    <a:pt x="411129" y="0"/>
                  </a:lnTo>
                  <a:lnTo>
                    <a:pt x="411129" y="4816592"/>
                  </a:lnTo>
                  <a:lnTo>
                    <a:pt x="0" y="4816592"/>
                  </a:lnTo>
                  <a:close/>
                </a:path>
              </a:pathLst>
            </a:custGeom>
            <a:solidFill>
              <a:srgbClr val="E1147E"/>
            </a:solidFill>
          </p:spPr>
        </p:sp>
        <p:sp>
          <p:nvSpPr>
            <p:cNvPr id="11" name="TextBox 11"/>
            <p:cNvSpPr txBox="1"/>
            <p:nvPr/>
          </p:nvSpPr>
          <p:spPr>
            <a:xfrm>
              <a:off x="0" y="-47625"/>
              <a:ext cx="411129" cy="4864218"/>
            </a:xfrm>
            <a:prstGeom prst="rect">
              <a:avLst/>
            </a:prstGeom>
          </p:spPr>
          <p:txBody>
            <a:bodyPr lIns="50800" tIns="50800" rIns="50800" bIns="50800" rtlCol="0" anchor="ctr"/>
            <a:lstStyle/>
            <a:p>
              <a:pPr algn="ctr">
                <a:lnSpc>
                  <a:spcPts val="3067"/>
                </a:lnSpc>
              </a:pPr>
              <a:endParaRPr/>
            </a:p>
          </p:txBody>
        </p:sp>
      </p:grpSp>
      <p:sp>
        <p:nvSpPr>
          <p:cNvPr id="12" name="TextBox 12"/>
          <p:cNvSpPr txBox="1"/>
          <p:nvPr/>
        </p:nvSpPr>
        <p:spPr>
          <a:xfrm>
            <a:off x="6370296" y="573707"/>
            <a:ext cx="5547408" cy="530098"/>
          </a:xfrm>
          <a:prstGeom prst="rect">
            <a:avLst/>
          </a:prstGeom>
        </p:spPr>
        <p:txBody>
          <a:bodyPr lIns="0" tIns="0" rIns="0" bIns="0" rtlCol="0" anchor="t">
            <a:spAutoFit/>
          </a:bodyPr>
          <a:lstStyle/>
          <a:p>
            <a:pPr algn="ctr">
              <a:lnSpc>
                <a:spcPts val="3616"/>
              </a:lnSpc>
            </a:pPr>
            <a:r>
              <a:rPr lang="en-US" sz="3200" b="1">
                <a:solidFill>
                  <a:srgbClr val="F7EDE1"/>
                </a:solidFill>
                <a:latin typeface="Akzidenz-Grotesk Bold"/>
                <a:ea typeface="Akzidenz-Grotesk Bold"/>
                <a:cs typeface="Akzidenz-Grotesk Bold"/>
                <a:sym typeface="Akzidenz-Grotesk Bold"/>
              </a:rPr>
              <a:t>INTRODUÇÃO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1"/>
            <a:ext cx="1852645" cy="10287000"/>
            <a:chOff x="0" y="0"/>
            <a:chExt cx="812800" cy="2899318"/>
          </a:xfrm>
        </p:grpSpPr>
        <p:sp>
          <p:nvSpPr>
            <p:cNvPr id="3" name="Freeform 3"/>
            <p:cNvSpPr/>
            <p:nvPr/>
          </p:nvSpPr>
          <p:spPr>
            <a:xfrm>
              <a:off x="0" y="0"/>
              <a:ext cx="812800" cy="2899318"/>
            </a:xfrm>
            <a:custGeom>
              <a:avLst/>
              <a:gdLst/>
              <a:ahLst/>
              <a:cxnLst/>
              <a:rect l="l" t="t" r="r" b="b"/>
              <a:pathLst>
                <a:path w="812800" h="2899318">
                  <a:moveTo>
                    <a:pt x="0" y="0"/>
                  </a:moveTo>
                  <a:lnTo>
                    <a:pt x="812800" y="0"/>
                  </a:lnTo>
                  <a:lnTo>
                    <a:pt x="812800" y="2899318"/>
                  </a:lnTo>
                  <a:lnTo>
                    <a:pt x="0" y="2899318"/>
                  </a:lnTo>
                  <a:close/>
                </a:path>
              </a:pathLst>
            </a:custGeom>
            <a:solidFill>
              <a:srgbClr val="E1147E"/>
            </a:solidFill>
          </p:spPr>
        </p:sp>
        <p:sp>
          <p:nvSpPr>
            <p:cNvPr id="4" name="TextBox 4"/>
            <p:cNvSpPr txBox="1"/>
            <p:nvPr/>
          </p:nvSpPr>
          <p:spPr>
            <a:xfrm>
              <a:off x="0" y="-47625"/>
              <a:ext cx="812800" cy="2946943"/>
            </a:xfrm>
            <a:prstGeom prst="rect">
              <a:avLst/>
            </a:prstGeom>
          </p:spPr>
          <p:txBody>
            <a:bodyPr lIns="50800" tIns="50800" rIns="50800" bIns="50800" rtlCol="0" anchor="ctr"/>
            <a:lstStyle/>
            <a:p>
              <a:pPr algn="ctr">
                <a:lnSpc>
                  <a:spcPts val="3067"/>
                </a:lnSpc>
              </a:pPr>
              <a:endParaRPr/>
            </a:p>
          </p:txBody>
        </p:sp>
      </p:grpSp>
      <p:grpSp>
        <p:nvGrpSpPr>
          <p:cNvPr id="5" name="Group 5"/>
          <p:cNvGrpSpPr/>
          <p:nvPr/>
        </p:nvGrpSpPr>
        <p:grpSpPr>
          <a:xfrm>
            <a:off x="10364023" y="1792522"/>
            <a:ext cx="3711653" cy="3711653"/>
            <a:chOff x="0" y="0"/>
            <a:chExt cx="812800" cy="812800"/>
          </a:xfrm>
        </p:grpSpPr>
        <p:sp>
          <p:nvSpPr>
            <p:cNvPr id="6" name="Freeform 6"/>
            <p:cNvSpPr/>
            <p:nvPr/>
          </p:nvSpPr>
          <p:spPr>
            <a:xfrm>
              <a:off x="0" y="0"/>
              <a:ext cx="812800" cy="812800"/>
            </a:xfrm>
            <a:custGeom>
              <a:avLst/>
              <a:gdLst/>
              <a:ahLst/>
              <a:cxnLst/>
              <a:rect l="l" t="t" r="r" b="b"/>
              <a:pathLst>
                <a:path w="812800" h="812800">
                  <a:moveTo>
                    <a:pt x="47974" y="0"/>
                  </a:moveTo>
                  <a:lnTo>
                    <a:pt x="764826" y="0"/>
                  </a:lnTo>
                  <a:cubicBezTo>
                    <a:pt x="777549" y="0"/>
                    <a:pt x="789752" y="5054"/>
                    <a:pt x="798749" y="14051"/>
                  </a:cubicBezTo>
                  <a:cubicBezTo>
                    <a:pt x="807746" y="23048"/>
                    <a:pt x="812800" y="35251"/>
                    <a:pt x="812800" y="47974"/>
                  </a:cubicBezTo>
                  <a:lnTo>
                    <a:pt x="812800" y="764826"/>
                  </a:lnTo>
                  <a:cubicBezTo>
                    <a:pt x="812800" y="777549"/>
                    <a:pt x="807746" y="789752"/>
                    <a:pt x="798749" y="798749"/>
                  </a:cubicBezTo>
                  <a:cubicBezTo>
                    <a:pt x="789752" y="807746"/>
                    <a:pt x="777549" y="812800"/>
                    <a:pt x="764826" y="812800"/>
                  </a:cubicBezTo>
                  <a:lnTo>
                    <a:pt x="47974" y="812800"/>
                  </a:lnTo>
                  <a:cubicBezTo>
                    <a:pt x="35251" y="812800"/>
                    <a:pt x="23048" y="807746"/>
                    <a:pt x="14051" y="798749"/>
                  </a:cubicBezTo>
                  <a:cubicBezTo>
                    <a:pt x="5054" y="789752"/>
                    <a:pt x="0" y="777549"/>
                    <a:pt x="0" y="764826"/>
                  </a:cubicBezTo>
                  <a:lnTo>
                    <a:pt x="0" y="47974"/>
                  </a:lnTo>
                  <a:cubicBezTo>
                    <a:pt x="0" y="35251"/>
                    <a:pt x="5054" y="23048"/>
                    <a:pt x="14051" y="14051"/>
                  </a:cubicBezTo>
                  <a:cubicBezTo>
                    <a:pt x="23048" y="5054"/>
                    <a:pt x="35251" y="0"/>
                    <a:pt x="47974" y="0"/>
                  </a:cubicBezTo>
                  <a:close/>
                </a:path>
              </a:pathLst>
            </a:custGeom>
            <a:solidFill>
              <a:srgbClr val="E9BF20"/>
            </a:solidFill>
            <a:ln w="12700">
              <a:noFill/>
            </a:ln>
          </p:spPr>
        </p:sp>
      </p:grpSp>
      <p:grpSp>
        <p:nvGrpSpPr>
          <p:cNvPr id="7" name="Group 7"/>
          <p:cNvGrpSpPr/>
          <p:nvPr/>
        </p:nvGrpSpPr>
        <p:grpSpPr>
          <a:xfrm>
            <a:off x="10236538" y="1652440"/>
            <a:ext cx="3711653" cy="3711653"/>
            <a:chOff x="0" y="0"/>
            <a:chExt cx="812800" cy="812800"/>
          </a:xfrm>
          <a:blipFill dpi="0" rotWithShape="1">
            <a:blip r:embed="rId2">
              <a:extLst>
                <a:ext uri="{28A0092B-C50C-407E-A947-70E740481C1C}">
                  <a14:useLocalDpi xmlns:a14="http://schemas.microsoft.com/office/drawing/2010/main" val="0"/>
                </a:ext>
              </a:extLst>
            </a:blip>
            <a:srcRect/>
            <a:stretch>
              <a:fillRect/>
            </a:stretch>
          </a:blipFill>
        </p:grpSpPr>
        <p:sp>
          <p:nvSpPr>
            <p:cNvPr id="8" name="Freeform 8"/>
            <p:cNvSpPr/>
            <p:nvPr/>
          </p:nvSpPr>
          <p:spPr>
            <a:xfrm>
              <a:off x="0" y="0"/>
              <a:ext cx="812800" cy="812800"/>
            </a:xfrm>
            <a:custGeom>
              <a:avLst/>
              <a:gdLst/>
              <a:ahLst/>
              <a:cxnLst/>
              <a:rect l="l" t="t" r="r" b="b"/>
              <a:pathLst>
                <a:path w="812800" h="812800">
                  <a:moveTo>
                    <a:pt x="47974" y="0"/>
                  </a:moveTo>
                  <a:lnTo>
                    <a:pt x="764826" y="0"/>
                  </a:lnTo>
                  <a:cubicBezTo>
                    <a:pt x="777549" y="0"/>
                    <a:pt x="789752" y="5054"/>
                    <a:pt x="798749" y="14051"/>
                  </a:cubicBezTo>
                  <a:cubicBezTo>
                    <a:pt x="807746" y="23048"/>
                    <a:pt x="812800" y="35251"/>
                    <a:pt x="812800" y="47974"/>
                  </a:cubicBezTo>
                  <a:lnTo>
                    <a:pt x="812800" y="764826"/>
                  </a:lnTo>
                  <a:cubicBezTo>
                    <a:pt x="812800" y="777549"/>
                    <a:pt x="807746" y="789752"/>
                    <a:pt x="798749" y="798749"/>
                  </a:cubicBezTo>
                  <a:cubicBezTo>
                    <a:pt x="789752" y="807746"/>
                    <a:pt x="777549" y="812800"/>
                    <a:pt x="764826" y="812800"/>
                  </a:cubicBezTo>
                  <a:lnTo>
                    <a:pt x="47974" y="812800"/>
                  </a:lnTo>
                  <a:cubicBezTo>
                    <a:pt x="35251" y="812800"/>
                    <a:pt x="23048" y="807746"/>
                    <a:pt x="14051" y="798749"/>
                  </a:cubicBezTo>
                  <a:cubicBezTo>
                    <a:pt x="5054" y="789752"/>
                    <a:pt x="0" y="777549"/>
                    <a:pt x="0" y="764826"/>
                  </a:cubicBezTo>
                  <a:lnTo>
                    <a:pt x="0" y="47974"/>
                  </a:lnTo>
                  <a:cubicBezTo>
                    <a:pt x="0" y="35251"/>
                    <a:pt x="5054" y="23048"/>
                    <a:pt x="14051" y="14051"/>
                  </a:cubicBezTo>
                  <a:cubicBezTo>
                    <a:pt x="23048" y="5054"/>
                    <a:pt x="35251" y="0"/>
                    <a:pt x="47974" y="0"/>
                  </a:cubicBezTo>
                  <a:close/>
                </a:path>
              </a:pathLst>
            </a:custGeom>
            <a:grpFill/>
            <a:ln w="12700">
              <a:noFill/>
            </a:ln>
          </p:spPr>
        </p:sp>
      </p:grpSp>
      <p:grpSp>
        <p:nvGrpSpPr>
          <p:cNvPr id="9" name="Group 9"/>
          <p:cNvGrpSpPr/>
          <p:nvPr/>
        </p:nvGrpSpPr>
        <p:grpSpPr>
          <a:xfrm>
            <a:off x="13547647" y="5808683"/>
            <a:ext cx="3711653" cy="3711653"/>
            <a:chOff x="0" y="0"/>
            <a:chExt cx="812800" cy="812800"/>
          </a:xfrm>
        </p:grpSpPr>
        <p:sp>
          <p:nvSpPr>
            <p:cNvPr id="10" name="Freeform 10"/>
            <p:cNvSpPr/>
            <p:nvPr/>
          </p:nvSpPr>
          <p:spPr>
            <a:xfrm>
              <a:off x="0" y="0"/>
              <a:ext cx="812800" cy="812800"/>
            </a:xfrm>
            <a:custGeom>
              <a:avLst/>
              <a:gdLst/>
              <a:ahLst/>
              <a:cxnLst/>
              <a:rect l="l" t="t" r="r" b="b"/>
              <a:pathLst>
                <a:path w="812800" h="812800">
                  <a:moveTo>
                    <a:pt x="47974" y="0"/>
                  </a:moveTo>
                  <a:lnTo>
                    <a:pt x="764826" y="0"/>
                  </a:lnTo>
                  <a:cubicBezTo>
                    <a:pt x="777549" y="0"/>
                    <a:pt x="789752" y="5054"/>
                    <a:pt x="798749" y="14051"/>
                  </a:cubicBezTo>
                  <a:cubicBezTo>
                    <a:pt x="807746" y="23048"/>
                    <a:pt x="812800" y="35251"/>
                    <a:pt x="812800" y="47974"/>
                  </a:cubicBezTo>
                  <a:lnTo>
                    <a:pt x="812800" y="764826"/>
                  </a:lnTo>
                  <a:cubicBezTo>
                    <a:pt x="812800" y="777549"/>
                    <a:pt x="807746" y="789752"/>
                    <a:pt x="798749" y="798749"/>
                  </a:cubicBezTo>
                  <a:cubicBezTo>
                    <a:pt x="789752" y="807746"/>
                    <a:pt x="777549" y="812800"/>
                    <a:pt x="764826" y="812800"/>
                  </a:cubicBezTo>
                  <a:lnTo>
                    <a:pt x="47974" y="812800"/>
                  </a:lnTo>
                  <a:cubicBezTo>
                    <a:pt x="35251" y="812800"/>
                    <a:pt x="23048" y="807746"/>
                    <a:pt x="14051" y="798749"/>
                  </a:cubicBezTo>
                  <a:cubicBezTo>
                    <a:pt x="5054" y="789752"/>
                    <a:pt x="0" y="777549"/>
                    <a:pt x="0" y="764826"/>
                  </a:cubicBezTo>
                  <a:lnTo>
                    <a:pt x="0" y="47974"/>
                  </a:lnTo>
                  <a:cubicBezTo>
                    <a:pt x="0" y="35251"/>
                    <a:pt x="5054" y="23048"/>
                    <a:pt x="14051" y="14051"/>
                  </a:cubicBezTo>
                  <a:cubicBezTo>
                    <a:pt x="23048" y="5054"/>
                    <a:pt x="35251" y="0"/>
                    <a:pt x="47974" y="0"/>
                  </a:cubicBezTo>
                  <a:close/>
                </a:path>
              </a:pathLst>
            </a:custGeom>
            <a:solidFill>
              <a:srgbClr val="E9BF20"/>
            </a:solidFill>
            <a:ln w="12700">
              <a:noFill/>
            </a:ln>
          </p:spPr>
        </p:sp>
      </p:grpSp>
      <p:grpSp>
        <p:nvGrpSpPr>
          <p:cNvPr id="11" name="Group 11"/>
          <p:cNvGrpSpPr/>
          <p:nvPr/>
        </p:nvGrpSpPr>
        <p:grpSpPr>
          <a:xfrm>
            <a:off x="13420163" y="5668601"/>
            <a:ext cx="3711653" cy="3711653"/>
            <a:chOff x="0" y="0"/>
            <a:chExt cx="812800" cy="812800"/>
          </a:xfrm>
          <a:blipFill dpi="0" rotWithShape="1">
            <a:blip r:embed="rId2">
              <a:extLst>
                <a:ext uri="{28A0092B-C50C-407E-A947-70E740481C1C}">
                  <a14:useLocalDpi xmlns:a14="http://schemas.microsoft.com/office/drawing/2010/main" val="0"/>
                </a:ext>
              </a:extLst>
            </a:blip>
            <a:srcRect/>
            <a:stretch>
              <a:fillRect/>
            </a:stretch>
          </a:blipFill>
        </p:grpSpPr>
        <p:sp>
          <p:nvSpPr>
            <p:cNvPr id="12" name="Freeform 12"/>
            <p:cNvSpPr/>
            <p:nvPr/>
          </p:nvSpPr>
          <p:spPr>
            <a:xfrm>
              <a:off x="0" y="0"/>
              <a:ext cx="812800" cy="812800"/>
            </a:xfrm>
            <a:custGeom>
              <a:avLst/>
              <a:gdLst/>
              <a:ahLst/>
              <a:cxnLst/>
              <a:rect l="l" t="t" r="r" b="b"/>
              <a:pathLst>
                <a:path w="812800" h="812800">
                  <a:moveTo>
                    <a:pt x="47974" y="0"/>
                  </a:moveTo>
                  <a:lnTo>
                    <a:pt x="764826" y="0"/>
                  </a:lnTo>
                  <a:cubicBezTo>
                    <a:pt x="777549" y="0"/>
                    <a:pt x="789752" y="5054"/>
                    <a:pt x="798749" y="14051"/>
                  </a:cubicBezTo>
                  <a:cubicBezTo>
                    <a:pt x="807746" y="23048"/>
                    <a:pt x="812800" y="35251"/>
                    <a:pt x="812800" y="47974"/>
                  </a:cubicBezTo>
                  <a:lnTo>
                    <a:pt x="812800" y="764826"/>
                  </a:lnTo>
                  <a:cubicBezTo>
                    <a:pt x="812800" y="777549"/>
                    <a:pt x="807746" y="789752"/>
                    <a:pt x="798749" y="798749"/>
                  </a:cubicBezTo>
                  <a:cubicBezTo>
                    <a:pt x="789752" y="807746"/>
                    <a:pt x="777549" y="812800"/>
                    <a:pt x="764826" y="812800"/>
                  </a:cubicBezTo>
                  <a:lnTo>
                    <a:pt x="47974" y="812800"/>
                  </a:lnTo>
                  <a:cubicBezTo>
                    <a:pt x="35251" y="812800"/>
                    <a:pt x="23048" y="807746"/>
                    <a:pt x="14051" y="798749"/>
                  </a:cubicBezTo>
                  <a:cubicBezTo>
                    <a:pt x="5054" y="789752"/>
                    <a:pt x="0" y="777549"/>
                    <a:pt x="0" y="764826"/>
                  </a:cubicBezTo>
                  <a:lnTo>
                    <a:pt x="0" y="47974"/>
                  </a:lnTo>
                  <a:cubicBezTo>
                    <a:pt x="0" y="35251"/>
                    <a:pt x="5054" y="23048"/>
                    <a:pt x="14051" y="14051"/>
                  </a:cubicBezTo>
                  <a:cubicBezTo>
                    <a:pt x="23048" y="5054"/>
                    <a:pt x="35251" y="0"/>
                    <a:pt x="47974" y="0"/>
                  </a:cubicBezTo>
                  <a:close/>
                </a:path>
              </a:pathLst>
            </a:custGeom>
            <a:grpFill/>
            <a:ln w="12700">
              <a:noFill/>
            </a:ln>
          </p:spPr>
        </p:sp>
      </p:grpSp>
      <p:sp>
        <p:nvSpPr>
          <p:cNvPr id="13" name="TextBox 13"/>
          <p:cNvSpPr txBox="1"/>
          <p:nvPr/>
        </p:nvSpPr>
        <p:spPr>
          <a:xfrm>
            <a:off x="3141904" y="1984523"/>
            <a:ext cx="4879663" cy="529707"/>
          </a:xfrm>
          <a:prstGeom prst="rect">
            <a:avLst/>
          </a:prstGeom>
        </p:spPr>
        <p:txBody>
          <a:bodyPr lIns="0" tIns="0" rIns="0" bIns="0" rtlCol="0" anchor="t">
            <a:spAutoFit/>
          </a:bodyPr>
          <a:lstStyle/>
          <a:p>
            <a:pPr algn="l">
              <a:lnSpc>
                <a:spcPts val="3566"/>
              </a:lnSpc>
              <a:spcBef>
                <a:spcPct val="0"/>
              </a:spcBef>
            </a:pPr>
            <a:r>
              <a:rPr lang="en-US" sz="3156" b="1">
                <a:solidFill>
                  <a:srgbClr val="E1147E"/>
                </a:solidFill>
                <a:latin typeface="Akzidenz-Grotesk Bold"/>
                <a:ea typeface="Akzidenz-Grotesk Bold"/>
                <a:cs typeface="Akzidenz-Grotesk Bold"/>
                <a:sym typeface="Akzidenz-Grotesk Bold"/>
              </a:rPr>
              <a:t>MATERIAIS E MÉTODOS</a:t>
            </a:r>
          </a:p>
        </p:txBody>
      </p:sp>
      <p:sp>
        <p:nvSpPr>
          <p:cNvPr id="14" name="TextBox 14"/>
          <p:cNvSpPr txBox="1"/>
          <p:nvPr/>
        </p:nvSpPr>
        <p:spPr>
          <a:xfrm>
            <a:off x="2922311" y="3309883"/>
            <a:ext cx="6374912" cy="5680299"/>
          </a:xfrm>
          <a:prstGeom prst="rect">
            <a:avLst/>
          </a:prstGeom>
        </p:spPr>
        <p:txBody>
          <a:bodyPr lIns="0" tIns="0" rIns="0" bIns="0" rtlCol="0" anchor="t">
            <a:spAutoFit/>
          </a:bodyPr>
          <a:lstStyle/>
          <a:p>
            <a:pPr marL="537848" lvl="1" indent="-268924" algn="l">
              <a:lnSpc>
                <a:spcPts val="3487"/>
              </a:lnSpc>
              <a:buFont typeface="Arial"/>
              <a:buChar char="•"/>
            </a:pPr>
            <a:r>
              <a:rPr lang="en-US" sz="2491">
                <a:solidFill>
                  <a:srgbClr val="202125"/>
                </a:solidFill>
                <a:latin typeface="Glacial Indifference"/>
                <a:ea typeface="Glacial Indifference"/>
                <a:cs typeface="Glacial Indifference"/>
                <a:sym typeface="Glacial Indifference"/>
              </a:rPr>
              <a:t>Lorem ipsum dolor sit amet, consectetur adipiscing elit, sed do eiusmod tempor incididunt ut labore et dolore magna aliqua.</a:t>
            </a:r>
          </a:p>
          <a:p>
            <a:pPr marL="537848" lvl="1" indent="-268924" algn="l">
              <a:lnSpc>
                <a:spcPts val="3487"/>
              </a:lnSpc>
              <a:buFont typeface="Arial"/>
              <a:buChar char="•"/>
            </a:pPr>
            <a:r>
              <a:rPr lang="en-US" sz="2491">
                <a:solidFill>
                  <a:srgbClr val="202125"/>
                </a:solidFill>
                <a:latin typeface="Glacial Indifference"/>
                <a:ea typeface="Glacial Indifference"/>
                <a:cs typeface="Glacial Indifference"/>
                <a:sym typeface="Glacial Indifference"/>
              </a:rPr>
              <a:t>Ut enim ad minim veniam, quis nostrud exercitation ullamco laboris nisi ut aliquip ex ea commodo consequat.</a:t>
            </a:r>
          </a:p>
          <a:p>
            <a:pPr marL="537848" lvl="1" indent="-268924" algn="l">
              <a:lnSpc>
                <a:spcPts val="3487"/>
              </a:lnSpc>
              <a:buFont typeface="Arial"/>
              <a:buChar char="•"/>
            </a:pPr>
            <a:r>
              <a:rPr lang="en-US" sz="2491">
                <a:solidFill>
                  <a:srgbClr val="202125"/>
                </a:solidFill>
                <a:latin typeface="Glacial Indifference"/>
                <a:ea typeface="Glacial Indifference"/>
                <a:cs typeface="Glacial Indifference"/>
                <a:sym typeface="Glacial Indifference"/>
              </a:rPr>
              <a:t>Duis aute irure dolor in reprehenderit in voluptate velit esse cillum dolore eu fugiat nulla pariatur.</a:t>
            </a:r>
          </a:p>
          <a:p>
            <a:pPr marL="537848" lvl="1" indent="-268924" algn="l">
              <a:lnSpc>
                <a:spcPts val="3487"/>
              </a:lnSpc>
              <a:buFont typeface="Arial"/>
              <a:buChar char="•"/>
            </a:pPr>
            <a:r>
              <a:rPr lang="en-US" sz="2491">
                <a:solidFill>
                  <a:srgbClr val="202125"/>
                </a:solidFill>
                <a:latin typeface="Glacial Indifference"/>
                <a:ea typeface="Glacial Indifference"/>
                <a:cs typeface="Glacial Indifference"/>
                <a:sym typeface="Glacial Indifference"/>
              </a:rPr>
              <a:t>Excepteur sint occaecat cupidatat non proident, sunt in culpa qui officia deserunt mollit anim id est laborum.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861997" y="2860997"/>
            <a:ext cx="6397303" cy="6397303"/>
            <a:chOff x="0" y="0"/>
            <a:chExt cx="812800" cy="812800"/>
          </a:xfrm>
        </p:grpSpPr>
        <p:sp>
          <p:nvSpPr>
            <p:cNvPr id="3" name="Freeform 3"/>
            <p:cNvSpPr/>
            <p:nvPr/>
          </p:nvSpPr>
          <p:spPr>
            <a:xfrm>
              <a:off x="0" y="0"/>
              <a:ext cx="812800" cy="812800"/>
            </a:xfrm>
            <a:custGeom>
              <a:avLst/>
              <a:gdLst/>
              <a:ahLst/>
              <a:cxnLst/>
              <a:rect l="l" t="t" r="r" b="b"/>
              <a:pathLst>
                <a:path w="812800" h="812800">
                  <a:moveTo>
                    <a:pt x="27834" y="0"/>
                  </a:moveTo>
                  <a:lnTo>
                    <a:pt x="784966" y="0"/>
                  </a:lnTo>
                  <a:cubicBezTo>
                    <a:pt x="792348" y="0"/>
                    <a:pt x="799428" y="2933"/>
                    <a:pt x="804648" y="8152"/>
                  </a:cubicBezTo>
                  <a:cubicBezTo>
                    <a:pt x="809867" y="13372"/>
                    <a:pt x="812800" y="20452"/>
                    <a:pt x="812800" y="27834"/>
                  </a:cubicBezTo>
                  <a:lnTo>
                    <a:pt x="812800" y="784966"/>
                  </a:lnTo>
                  <a:cubicBezTo>
                    <a:pt x="812800" y="792348"/>
                    <a:pt x="809867" y="799428"/>
                    <a:pt x="804648" y="804648"/>
                  </a:cubicBezTo>
                  <a:cubicBezTo>
                    <a:pt x="799428" y="809867"/>
                    <a:pt x="792348" y="812800"/>
                    <a:pt x="784966" y="812800"/>
                  </a:cubicBezTo>
                  <a:lnTo>
                    <a:pt x="27834" y="812800"/>
                  </a:lnTo>
                  <a:cubicBezTo>
                    <a:pt x="20452" y="812800"/>
                    <a:pt x="13372" y="809867"/>
                    <a:pt x="8152" y="804648"/>
                  </a:cubicBezTo>
                  <a:cubicBezTo>
                    <a:pt x="2933" y="799428"/>
                    <a:pt x="0" y="792348"/>
                    <a:pt x="0" y="784966"/>
                  </a:cubicBezTo>
                  <a:lnTo>
                    <a:pt x="0" y="27834"/>
                  </a:lnTo>
                  <a:cubicBezTo>
                    <a:pt x="0" y="20452"/>
                    <a:pt x="2933" y="13372"/>
                    <a:pt x="8152" y="8152"/>
                  </a:cubicBezTo>
                  <a:cubicBezTo>
                    <a:pt x="13372" y="2933"/>
                    <a:pt x="20452" y="0"/>
                    <a:pt x="27834" y="0"/>
                  </a:cubicBezTo>
                  <a:close/>
                </a:path>
              </a:pathLst>
            </a:custGeom>
            <a:solidFill>
              <a:srgbClr val="E9BF20"/>
            </a:solidFill>
            <a:ln w="12700">
              <a:noFill/>
            </a:ln>
          </p:spPr>
        </p:sp>
      </p:grpSp>
      <p:grpSp>
        <p:nvGrpSpPr>
          <p:cNvPr id="4" name="Group 4"/>
          <p:cNvGrpSpPr/>
          <p:nvPr/>
        </p:nvGrpSpPr>
        <p:grpSpPr>
          <a:xfrm>
            <a:off x="10642268" y="2619555"/>
            <a:ext cx="6397303" cy="6397303"/>
            <a:chOff x="0" y="0"/>
            <a:chExt cx="812800" cy="812800"/>
          </a:xfrm>
          <a:blipFill dpi="0" rotWithShape="1">
            <a:blip r:embed="rId2">
              <a:extLst>
                <a:ext uri="{28A0092B-C50C-407E-A947-70E740481C1C}">
                  <a14:useLocalDpi xmlns:a14="http://schemas.microsoft.com/office/drawing/2010/main" val="0"/>
                </a:ext>
              </a:extLst>
            </a:blip>
            <a:srcRect/>
            <a:stretch>
              <a:fillRect/>
            </a:stretch>
          </a:blipFill>
        </p:grpSpPr>
        <p:sp>
          <p:nvSpPr>
            <p:cNvPr id="5" name="Freeform 5"/>
            <p:cNvSpPr/>
            <p:nvPr/>
          </p:nvSpPr>
          <p:spPr>
            <a:xfrm>
              <a:off x="0" y="0"/>
              <a:ext cx="812800" cy="812800"/>
            </a:xfrm>
            <a:custGeom>
              <a:avLst/>
              <a:gdLst/>
              <a:ahLst/>
              <a:cxnLst/>
              <a:rect l="l" t="t" r="r" b="b"/>
              <a:pathLst>
                <a:path w="812800" h="812800">
                  <a:moveTo>
                    <a:pt x="27834" y="0"/>
                  </a:moveTo>
                  <a:lnTo>
                    <a:pt x="784966" y="0"/>
                  </a:lnTo>
                  <a:cubicBezTo>
                    <a:pt x="792348" y="0"/>
                    <a:pt x="799428" y="2933"/>
                    <a:pt x="804648" y="8152"/>
                  </a:cubicBezTo>
                  <a:cubicBezTo>
                    <a:pt x="809867" y="13372"/>
                    <a:pt x="812800" y="20452"/>
                    <a:pt x="812800" y="27834"/>
                  </a:cubicBezTo>
                  <a:lnTo>
                    <a:pt x="812800" y="784966"/>
                  </a:lnTo>
                  <a:cubicBezTo>
                    <a:pt x="812800" y="792348"/>
                    <a:pt x="809867" y="799428"/>
                    <a:pt x="804648" y="804648"/>
                  </a:cubicBezTo>
                  <a:cubicBezTo>
                    <a:pt x="799428" y="809867"/>
                    <a:pt x="792348" y="812800"/>
                    <a:pt x="784966" y="812800"/>
                  </a:cubicBezTo>
                  <a:lnTo>
                    <a:pt x="27834" y="812800"/>
                  </a:lnTo>
                  <a:cubicBezTo>
                    <a:pt x="20452" y="812800"/>
                    <a:pt x="13372" y="809867"/>
                    <a:pt x="8152" y="804648"/>
                  </a:cubicBezTo>
                  <a:cubicBezTo>
                    <a:pt x="2933" y="799428"/>
                    <a:pt x="0" y="792348"/>
                    <a:pt x="0" y="784966"/>
                  </a:cubicBezTo>
                  <a:lnTo>
                    <a:pt x="0" y="27834"/>
                  </a:lnTo>
                  <a:cubicBezTo>
                    <a:pt x="0" y="20452"/>
                    <a:pt x="2933" y="13372"/>
                    <a:pt x="8152" y="8152"/>
                  </a:cubicBezTo>
                  <a:cubicBezTo>
                    <a:pt x="13372" y="2933"/>
                    <a:pt x="20452" y="0"/>
                    <a:pt x="27834" y="0"/>
                  </a:cubicBezTo>
                  <a:close/>
                </a:path>
              </a:pathLst>
            </a:custGeom>
            <a:grpFill/>
            <a:ln w="12700">
              <a:noFill/>
            </a:ln>
          </p:spPr>
        </p:sp>
      </p:grpSp>
      <p:sp>
        <p:nvSpPr>
          <p:cNvPr id="6" name="TextBox 6"/>
          <p:cNvSpPr txBox="1"/>
          <p:nvPr/>
        </p:nvSpPr>
        <p:spPr>
          <a:xfrm>
            <a:off x="1028700" y="2954245"/>
            <a:ext cx="6374912" cy="5680299"/>
          </a:xfrm>
          <a:prstGeom prst="rect">
            <a:avLst/>
          </a:prstGeom>
        </p:spPr>
        <p:txBody>
          <a:bodyPr lIns="0" tIns="0" rIns="0" bIns="0" rtlCol="0" anchor="t">
            <a:spAutoFit/>
          </a:bodyPr>
          <a:lstStyle/>
          <a:p>
            <a:pPr marL="537848" lvl="1" indent="-268924" algn="l">
              <a:lnSpc>
                <a:spcPts val="3487"/>
              </a:lnSpc>
              <a:buFont typeface="Arial"/>
              <a:buChar char="•"/>
            </a:pPr>
            <a:r>
              <a:rPr lang="en-US" sz="2491">
                <a:solidFill>
                  <a:srgbClr val="202125"/>
                </a:solidFill>
                <a:latin typeface="Glacial Indifference"/>
                <a:ea typeface="Glacial Indifference"/>
                <a:cs typeface="Glacial Indifference"/>
                <a:sym typeface="Glacial Indifference"/>
              </a:rPr>
              <a:t>Lorem ipsum dolor sit amet, consectetur adipiscing elit, sed do eiusmod tempor incididunt ut labore et dolore magna aliqua.</a:t>
            </a:r>
          </a:p>
          <a:p>
            <a:pPr marL="537848" lvl="1" indent="-268924" algn="l">
              <a:lnSpc>
                <a:spcPts val="3487"/>
              </a:lnSpc>
              <a:buFont typeface="Arial"/>
              <a:buChar char="•"/>
            </a:pPr>
            <a:r>
              <a:rPr lang="en-US" sz="2491">
                <a:solidFill>
                  <a:srgbClr val="202125"/>
                </a:solidFill>
                <a:latin typeface="Glacial Indifference"/>
                <a:ea typeface="Glacial Indifference"/>
                <a:cs typeface="Glacial Indifference"/>
                <a:sym typeface="Glacial Indifference"/>
              </a:rPr>
              <a:t>Ut enim ad minim veniam, quis nostrud exercitation ullamco laboris nisi ut aliquip ex ea commodo consequat.</a:t>
            </a:r>
          </a:p>
          <a:p>
            <a:pPr marL="537848" lvl="1" indent="-268924" algn="l">
              <a:lnSpc>
                <a:spcPts val="3487"/>
              </a:lnSpc>
              <a:buFont typeface="Arial"/>
              <a:buChar char="•"/>
            </a:pPr>
            <a:r>
              <a:rPr lang="en-US" sz="2491">
                <a:solidFill>
                  <a:srgbClr val="202125"/>
                </a:solidFill>
                <a:latin typeface="Glacial Indifference"/>
                <a:ea typeface="Glacial Indifference"/>
                <a:cs typeface="Glacial Indifference"/>
                <a:sym typeface="Glacial Indifference"/>
              </a:rPr>
              <a:t>Duis aute irure dolor in reprehenderit in voluptate velit esse cillum dolore eu fugiat nulla pariatur.</a:t>
            </a:r>
          </a:p>
          <a:p>
            <a:pPr marL="537848" lvl="1" indent="-268924" algn="l">
              <a:lnSpc>
                <a:spcPts val="3487"/>
              </a:lnSpc>
              <a:buFont typeface="Arial"/>
              <a:buChar char="•"/>
            </a:pPr>
            <a:r>
              <a:rPr lang="en-US" sz="2491">
                <a:solidFill>
                  <a:srgbClr val="202125"/>
                </a:solidFill>
                <a:latin typeface="Glacial Indifference"/>
                <a:ea typeface="Glacial Indifference"/>
                <a:cs typeface="Glacial Indifference"/>
                <a:sym typeface="Glacial Indifference"/>
              </a:rPr>
              <a:t>Excepteur sint occaecat cupidatat non proident, sunt in culpa qui officia deserunt mollit anim id est laborum.</a:t>
            </a:r>
          </a:p>
        </p:txBody>
      </p:sp>
      <p:grpSp>
        <p:nvGrpSpPr>
          <p:cNvPr id="7" name="Group 7"/>
          <p:cNvGrpSpPr/>
          <p:nvPr/>
        </p:nvGrpSpPr>
        <p:grpSpPr>
          <a:xfrm rot="5400000">
            <a:off x="8363498" y="-8363497"/>
            <a:ext cx="1561005" cy="18288000"/>
            <a:chOff x="0" y="0"/>
            <a:chExt cx="411129" cy="4816593"/>
          </a:xfrm>
        </p:grpSpPr>
        <p:sp>
          <p:nvSpPr>
            <p:cNvPr id="8" name="Freeform 8"/>
            <p:cNvSpPr/>
            <p:nvPr/>
          </p:nvSpPr>
          <p:spPr>
            <a:xfrm>
              <a:off x="0" y="0"/>
              <a:ext cx="411129" cy="4816592"/>
            </a:xfrm>
            <a:custGeom>
              <a:avLst/>
              <a:gdLst/>
              <a:ahLst/>
              <a:cxnLst/>
              <a:rect l="l" t="t" r="r" b="b"/>
              <a:pathLst>
                <a:path w="411129" h="4816592">
                  <a:moveTo>
                    <a:pt x="0" y="0"/>
                  </a:moveTo>
                  <a:lnTo>
                    <a:pt x="411129" y="0"/>
                  </a:lnTo>
                  <a:lnTo>
                    <a:pt x="411129" y="4816592"/>
                  </a:lnTo>
                  <a:lnTo>
                    <a:pt x="0" y="4816592"/>
                  </a:lnTo>
                  <a:close/>
                </a:path>
              </a:pathLst>
            </a:custGeom>
            <a:solidFill>
              <a:srgbClr val="E1147E"/>
            </a:solidFill>
          </p:spPr>
        </p:sp>
        <p:sp>
          <p:nvSpPr>
            <p:cNvPr id="9" name="TextBox 9"/>
            <p:cNvSpPr txBox="1"/>
            <p:nvPr/>
          </p:nvSpPr>
          <p:spPr>
            <a:xfrm>
              <a:off x="0" y="-47625"/>
              <a:ext cx="411129" cy="4864218"/>
            </a:xfrm>
            <a:prstGeom prst="rect">
              <a:avLst/>
            </a:prstGeom>
          </p:spPr>
          <p:txBody>
            <a:bodyPr lIns="50800" tIns="50800" rIns="50800" bIns="50800" rtlCol="0" anchor="ctr"/>
            <a:lstStyle/>
            <a:p>
              <a:pPr algn="ctr">
                <a:lnSpc>
                  <a:spcPts val="3067"/>
                </a:lnSpc>
              </a:pPr>
              <a:endParaRPr/>
            </a:p>
          </p:txBody>
        </p:sp>
      </p:grpSp>
      <p:sp>
        <p:nvSpPr>
          <p:cNvPr id="10" name="TextBox 10"/>
          <p:cNvSpPr txBox="1"/>
          <p:nvPr/>
        </p:nvSpPr>
        <p:spPr>
          <a:xfrm>
            <a:off x="6240063" y="419100"/>
            <a:ext cx="5988700" cy="923330"/>
          </a:xfrm>
          <a:prstGeom prst="rect">
            <a:avLst/>
          </a:prstGeom>
        </p:spPr>
        <p:txBody>
          <a:bodyPr lIns="0" tIns="0" rIns="0" bIns="0" rtlCol="0" anchor="ctr">
            <a:spAutoFit/>
          </a:bodyPr>
          <a:lstStyle/>
          <a:p>
            <a:pPr algn="ctr">
              <a:lnSpc>
                <a:spcPts val="3616"/>
              </a:lnSpc>
            </a:pPr>
            <a:r>
              <a:rPr lang="en-US" sz="3200" b="1" dirty="0">
                <a:solidFill>
                  <a:srgbClr val="F7EDE1"/>
                </a:solidFill>
                <a:latin typeface="Akzidenz-Grotesk Bold"/>
                <a:ea typeface="Akzidenz-Grotesk Bold"/>
                <a:cs typeface="Akzidenz-Grotesk Bold"/>
                <a:sym typeface="Akzidenz-Grotesk Bold"/>
              </a:rPr>
              <a:t>RESULTADOS E </a:t>
            </a:r>
            <a:r>
              <a:rPr lang="en-US" sz="3200" b="1" dirty="0" smtClean="0">
                <a:solidFill>
                  <a:srgbClr val="F7EDE1"/>
                </a:solidFill>
                <a:latin typeface="Akzidenz-Grotesk Bold"/>
                <a:ea typeface="Akzidenz-Grotesk Bold"/>
                <a:cs typeface="Akzidenz-Grotesk Bold"/>
                <a:sym typeface="Akzidenz-Grotesk Bold"/>
              </a:rPr>
              <a:t>DISCUSSÕES</a:t>
            </a:r>
            <a:endParaRPr lang="en-US" sz="3200" b="1" dirty="0">
              <a:solidFill>
                <a:srgbClr val="F7EDE1"/>
              </a:solidFill>
              <a:latin typeface="Akzidenz-Grotesk Bold"/>
              <a:ea typeface="Akzidenz-Grotesk Bold"/>
              <a:cs typeface="Akzidenz-Grotesk Bold"/>
              <a:sym typeface="Akzidenz-Grotesk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1"/>
            <a:ext cx="3134279" cy="10287000"/>
            <a:chOff x="0" y="0"/>
            <a:chExt cx="1150350" cy="2899318"/>
          </a:xfrm>
        </p:grpSpPr>
        <p:sp>
          <p:nvSpPr>
            <p:cNvPr id="3" name="Freeform 3"/>
            <p:cNvSpPr/>
            <p:nvPr/>
          </p:nvSpPr>
          <p:spPr>
            <a:xfrm>
              <a:off x="0" y="0"/>
              <a:ext cx="1150350" cy="2899318"/>
            </a:xfrm>
            <a:custGeom>
              <a:avLst/>
              <a:gdLst/>
              <a:ahLst/>
              <a:cxnLst/>
              <a:rect l="l" t="t" r="r" b="b"/>
              <a:pathLst>
                <a:path w="1150350" h="2899318">
                  <a:moveTo>
                    <a:pt x="0" y="0"/>
                  </a:moveTo>
                  <a:lnTo>
                    <a:pt x="1150350" y="0"/>
                  </a:lnTo>
                  <a:lnTo>
                    <a:pt x="1150350" y="2899318"/>
                  </a:lnTo>
                  <a:lnTo>
                    <a:pt x="0" y="2899318"/>
                  </a:lnTo>
                  <a:close/>
                </a:path>
              </a:pathLst>
            </a:custGeom>
            <a:solidFill>
              <a:srgbClr val="E1147E"/>
            </a:solidFill>
          </p:spPr>
        </p:sp>
        <p:sp>
          <p:nvSpPr>
            <p:cNvPr id="4" name="TextBox 4"/>
            <p:cNvSpPr txBox="1"/>
            <p:nvPr/>
          </p:nvSpPr>
          <p:spPr>
            <a:xfrm>
              <a:off x="0" y="-47625"/>
              <a:ext cx="1150350" cy="2946943"/>
            </a:xfrm>
            <a:prstGeom prst="rect">
              <a:avLst/>
            </a:prstGeom>
          </p:spPr>
          <p:txBody>
            <a:bodyPr lIns="50800" tIns="50800" rIns="50800" bIns="50800" rtlCol="0" anchor="ctr"/>
            <a:lstStyle/>
            <a:p>
              <a:pPr algn="ctr">
                <a:lnSpc>
                  <a:spcPts val="3067"/>
                </a:lnSpc>
              </a:pPr>
              <a:endParaRPr/>
            </a:p>
          </p:txBody>
        </p:sp>
      </p:grpSp>
      <p:sp>
        <p:nvSpPr>
          <p:cNvPr id="5" name="Freeform 5"/>
          <p:cNvSpPr/>
          <p:nvPr/>
        </p:nvSpPr>
        <p:spPr>
          <a:xfrm>
            <a:off x="2803577" y="3398578"/>
            <a:ext cx="703408" cy="703408"/>
          </a:xfrm>
          <a:custGeom>
            <a:avLst/>
            <a:gdLst/>
            <a:ahLst/>
            <a:cxnLst/>
            <a:rect l="l" t="t" r="r" b="b"/>
            <a:pathLst>
              <a:path w="703408" h="703408">
                <a:moveTo>
                  <a:pt x="0" y="0"/>
                </a:moveTo>
                <a:lnTo>
                  <a:pt x="703409" y="0"/>
                </a:lnTo>
                <a:lnTo>
                  <a:pt x="703409" y="703408"/>
                </a:lnTo>
                <a:lnTo>
                  <a:pt x="0" y="70340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2803577" y="5153004"/>
            <a:ext cx="703408" cy="703408"/>
          </a:xfrm>
          <a:custGeom>
            <a:avLst/>
            <a:gdLst/>
            <a:ahLst/>
            <a:cxnLst/>
            <a:rect l="l" t="t" r="r" b="b"/>
            <a:pathLst>
              <a:path w="703408" h="703408">
                <a:moveTo>
                  <a:pt x="0" y="0"/>
                </a:moveTo>
                <a:lnTo>
                  <a:pt x="703409" y="0"/>
                </a:lnTo>
                <a:lnTo>
                  <a:pt x="703409" y="703409"/>
                </a:lnTo>
                <a:lnTo>
                  <a:pt x="0" y="70340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2803577" y="7175517"/>
            <a:ext cx="703408" cy="703408"/>
          </a:xfrm>
          <a:custGeom>
            <a:avLst/>
            <a:gdLst/>
            <a:ahLst/>
            <a:cxnLst/>
            <a:rect l="l" t="t" r="r" b="b"/>
            <a:pathLst>
              <a:path w="703408" h="703408">
                <a:moveTo>
                  <a:pt x="0" y="0"/>
                </a:moveTo>
                <a:lnTo>
                  <a:pt x="703409" y="0"/>
                </a:lnTo>
                <a:lnTo>
                  <a:pt x="703409" y="703408"/>
                </a:lnTo>
                <a:lnTo>
                  <a:pt x="0" y="70340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TextBox 8"/>
          <p:cNvSpPr txBox="1"/>
          <p:nvPr/>
        </p:nvSpPr>
        <p:spPr>
          <a:xfrm>
            <a:off x="6962076" y="1069897"/>
            <a:ext cx="6035483" cy="774331"/>
          </a:xfrm>
          <a:prstGeom prst="rect">
            <a:avLst/>
          </a:prstGeom>
        </p:spPr>
        <p:txBody>
          <a:bodyPr lIns="0" tIns="0" rIns="0" bIns="0" rtlCol="0" anchor="t">
            <a:spAutoFit/>
          </a:bodyPr>
          <a:lstStyle/>
          <a:p>
            <a:pPr algn="ctr">
              <a:lnSpc>
                <a:spcPts val="5235"/>
              </a:lnSpc>
            </a:pPr>
            <a:r>
              <a:rPr lang="en-US" sz="4632" b="1">
                <a:solidFill>
                  <a:srgbClr val="E1147E"/>
                </a:solidFill>
                <a:latin typeface="Akzidenz-Grotesk Bold"/>
                <a:ea typeface="Akzidenz-Grotesk Bold"/>
                <a:cs typeface="Akzidenz-Grotesk Bold"/>
                <a:sym typeface="Akzidenz-Grotesk Bold"/>
              </a:rPr>
              <a:t>CONCLUSÕES</a:t>
            </a:r>
          </a:p>
        </p:txBody>
      </p:sp>
      <p:sp>
        <p:nvSpPr>
          <p:cNvPr id="9" name="Freeform 9"/>
          <p:cNvSpPr/>
          <p:nvPr/>
        </p:nvSpPr>
        <p:spPr>
          <a:xfrm rot="4445061">
            <a:off x="12766023" y="-2195533"/>
            <a:ext cx="4073697" cy="4849639"/>
          </a:xfrm>
          <a:custGeom>
            <a:avLst/>
            <a:gdLst/>
            <a:ahLst/>
            <a:cxnLst/>
            <a:rect l="l" t="t" r="r" b="b"/>
            <a:pathLst>
              <a:path w="4073697" h="4849639">
                <a:moveTo>
                  <a:pt x="0" y="0"/>
                </a:moveTo>
                <a:lnTo>
                  <a:pt x="4073697" y="0"/>
                </a:lnTo>
                <a:lnTo>
                  <a:pt x="4073697" y="4849639"/>
                </a:lnTo>
                <a:lnTo>
                  <a:pt x="0" y="484963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flipH="1">
            <a:off x="12321556" y="1136572"/>
            <a:ext cx="9243870" cy="10801652"/>
          </a:xfrm>
          <a:custGeom>
            <a:avLst/>
            <a:gdLst/>
            <a:ahLst/>
            <a:cxnLst/>
            <a:rect l="l" t="t" r="r" b="b"/>
            <a:pathLst>
              <a:path w="9243870" h="10801652">
                <a:moveTo>
                  <a:pt x="9243870" y="0"/>
                </a:moveTo>
                <a:lnTo>
                  <a:pt x="0" y="0"/>
                </a:lnTo>
                <a:lnTo>
                  <a:pt x="0" y="10801652"/>
                </a:lnTo>
                <a:lnTo>
                  <a:pt x="9243870" y="10801652"/>
                </a:lnTo>
                <a:lnTo>
                  <a:pt x="9243870" y="0"/>
                </a:lnTo>
                <a:close/>
              </a:path>
            </a:pathLst>
          </a:custGeom>
          <a:blipFill>
            <a:blip r:embed="rId6"/>
            <a:stretch>
              <a:fillRect/>
            </a:stretch>
          </a:blipFill>
        </p:spPr>
      </p:sp>
      <p:sp>
        <p:nvSpPr>
          <p:cNvPr id="11" name="TextBox 11"/>
          <p:cNvSpPr txBox="1"/>
          <p:nvPr/>
        </p:nvSpPr>
        <p:spPr>
          <a:xfrm>
            <a:off x="3664579" y="3185087"/>
            <a:ext cx="7684067" cy="4940044"/>
          </a:xfrm>
          <a:prstGeom prst="rect">
            <a:avLst/>
          </a:prstGeom>
        </p:spPr>
        <p:txBody>
          <a:bodyPr lIns="0" tIns="0" rIns="0" bIns="0" rtlCol="0" anchor="t">
            <a:spAutoFit/>
          </a:bodyPr>
          <a:lstStyle/>
          <a:p>
            <a:pPr algn="l">
              <a:lnSpc>
                <a:spcPts val="4914"/>
              </a:lnSpc>
              <a:spcBef>
                <a:spcPct val="0"/>
              </a:spcBef>
            </a:pPr>
            <a:r>
              <a:rPr lang="en-US" sz="3510">
                <a:solidFill>
                  <a:srgbClr val="202125"/>
                </a:solidFill>
                <a:latin typeface="Glacial Indifference"/>
                <a:ea typeface="Glacial Indifference"/>
                <a:cs typeface="Glacial Indifference"/>
                <a:sym typeface="Glacial Indifference"/>
              </a:rPr>
              <a:t>Lorem ipsum dolor si</a:t>
            </a:r>
            <a:r>
              <a:rPr lang="en-US" sz="3510" u="none" strike="noStrike">
                <a:solidFill>
                  <a:srgbClr val="202125"/>
                </a:solidFill>
                <a:latin typeface="Glacial Indifference"/>
                <a:ea typeface="Glacial Indifference"/>
                <a:cs typeface="Glacial Indifference"/>
                <a:sym typeface="Glacial Indifference"/>
              </a:rPr>
              <a:t>t amet, consectetur adipiscing elit.</a:t>
            </a:r>
          </a:p>
          <a:p>
            <a:pPr algn="l">
              <a:lnSpc>
                <a:spcPts val="4914"/>
              </a:lnSpc>
              <a:spcBef>
                <a:spcPct val="0"/>
              </a:spcBef>
            </a:pPr>
            <a:endParaRPr lang="en-US" sz="3510" u="none" strike="noStrike">
              <a:solidFill>
                <a:srgbClr val="202125"/>
              </a:solidFill>
              <a:latin typeface="Glacial Indifference"/>
              <a:ea typeface="Glacial Indifference"/>
              <a:cs typeface="Glacial Indifference"/>
              <a:sym typeface="Glacial Indifference"/>
            </a:endParaRPr>
          </a:p>
          <a:p>
            <a:pPr algn="l">
              <a:lnSpc>
                <a:spcPts val="4914"/>
              </a:lnSpc>
              <a:spcBef>
                <a:spcPct val="0"/>
              </a:spcBef>
            </a:pPr>
            <a:r>
              <a:rPr lang="en-US" sz="3510" u="none" strike="noStrike">
                <a:solidFill>
                  <a:srgbClr val="202125"/>
                </a:solidFill>
                <a:latin typeface="Glacial Indifference"/>
                <a:ea typeface="Glacial Indifference"/>
                <a:cs typeface="Glacial Indifference"/>
                <a:sym typeface="Glacial Indifference"/>
              </a:rPr>
              <a:t>Ut enim ad minim veniam, quis nostrud exercitation ullamco laboris.</a:t>
            </a:r>
          </a:p>
          <a:p>
            <a:pPr algn="l">
              <a:lnSpc>
                <a:spcPts val="4914"/>
              </a:lnSpc>
              <a:spcBef>
                <a:spcPct val="0"/>
              </a:spcBef>
            </a:pPr>
            <a:r>
              <a:rPr lang="en-US" sz="3510" u="none" strike="noStrike">
                <a:solidFill>
                  <a:srgbClr val="202125"/>
                </a:solidFill>
                <a:latin typeface="Glacial Indifference"/>
                <a:ea typeface="Glacial Indifference"/>
                <a:cs typeface="Glacial Indifference"/>
                <a:sym typeface="Glacial Indifference"/>
              </a:rPr>
              <a:t> </a:t>
            </a:r>
          </a:p>
          <a:p>
            <a:pPr algn="l">
              <a:lnSpc>
                <a:spcPts val="4914"/>
              </a:lnSpc>
              <a:spcBef>
                <a:spcPct val="0"/>
              </a:spcBef>
            </a:pPr>
            <a:r>
              <a:rPr lang="en-US" sz="3510" u="none" strike="noStrike">
                <a:solidFill>
                  <a:srgbClr val="202125"/>
                </a:solidFill>
                <a:latin typeface="Glacial Indifference"/>
                <a:ea typeface="Glacial Indifference"/>
                <a:cs typeface="Glacial Indifference"/>
                <a:sym typeface="Glacial Indifference"/>
              </a:rPr>
              <a:t>Duis aute irure dolor in reprehenderit in voluptate velit.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1147E"/>
        </a:solidFill>
        <a:effectLst/>
      </p:bgPr>
    </p:bg>
    <p:spTree>
      <p:nvGrpSpPr>
        <p:cNvPr id="1" name=""/>
        <p:cNvGrpSpPr/>
        <p:nvPr/>
      </p:nvGrpSpPr>
      <p:grpSpPr>
        <a:xfrm>
          <a:off x="0" y="0"/>
          <a:ext cx="0" cy="0"/>
          <a:chOff x="0" y="0"/>
          <a:chExt cx="0" cy="0"/>
        </a:xfrm>
      </p:grpSpPr>
      <p:sp>
        <p:nvSpPr>
          <p:cNvPr id="2" name="TextBox 2"/>
          <p:cNvSpPr txBox="1"/>
          <p:nvPr/>
        </p:nvSpPr>
        <p:spPr>
          <a:xfrm>
            <a:off x="1554602" y="2125086"/>
            <a:ext cx="12855851" cy="4888940"/>
          </a:xfrm>
          <a:prstGeom prst="rect">
            <a:avLst/>
          </a:prstGeom>
        </p:spPr>
        <p:txBody>
          <a:bodyPr lIns="0" tIns="0" rIns="0" bIns="0" rtlCol="0" anchor="t">
            <a:spAutoFit/>
          </a:bodyPr>
          <a:lstStyle/>
          <a:p>
            <a:pPr algn="l">
              <a:lnSpc>
                <a:spcPts val="12180"/>
              </a:lnSpc>
            </a:pPr>
            <a:r>
              <a:rPr lang="en-US" sz="10779" b="1">
                <a:solidFill>
                  <a:srgbClr val="F7EDE1"/>
                </a:solidFill>
                <a:latin typeface="Akzidenz-Grotesk Bold"/>
                <a:ea typeface="Akzidenz-Grotesk Bold"/>
                <a:cs typeface="Akzidenz-Grotesk Bold"/>
                <a:sym typeface="Akzidenz-Grotesk Bold"/>
              </a:rPr>
              <a:t>VAMOS ESCLARECER</a:t>
            </a:r>
          </a:p>
          <a:p>
            <a:pPr algn="l">
              <a:lnSpc>
                <a:spcPts val="12180"/>
              </a:lnSpc>
            </a:pPr>
            <a:r>
              <a:rPr lang="en-US" sz="10779" b="1">
                <a:solidFill>
                  <a:srgbClr val="F7EDE1"/>
                </a:solidFill>
                <a:latin typeface="Akzidenz-Grotesk Bold"/>
                <a:ea typeface="Akzidenz-Grotesk Bold"/>
                <a:cs typeface="Akzidenz-Grotesk Bold"/>
                <a:sym typeface="Akzidenz-Grotesk Bold"/>
              </a:rPr>
              <a:t>SUAS DÚVIDAS!</a:t>
            </a:r>
          </a:p>
        </p:txBody>
      </p:sp>
      <p:grpSp>
        <p:nvGrpSpPr>
          <p:cNvPr id="3" name="Group 3"/>
          <p:cNvGrpSpPr/>
          <p:nvPr/>
        </p:nvGrpSpPr>
        <p:grpSpPr>
          <a:xfrm>
            <a:off x="1554602" y="6892516"/>
            <a:ext cx="10955817" cy="528768"/>
            <a:chOff x="0" y="0"/>
            <a:chExt cx="2921891" cy="141021"/>
          </a:xfrm>
        </p:grpSpPr>
        <p:sp>
          <p:nvSpPr>
            <p:cNvPr id="4" name="Freeform 4"/>
            <p:cNvSpPr/>
            <p:nvPr/>
          </p:nvSpPr>
          <p:spPr>
            <a:xfrm>
              <a:off x="0" y="0"/>
              <a:ext cx="2921891" cy="141021"/>
            </a:xfrm>
            <a:custGeom>
              <a:avLst/>
              <a:gdLst/>
              <a:ahLst/>
              <a:cxnLst/>
              <a:rect l="l" t="t" r="r" b="b"/>
              <a:pathLst>
                <a:path w="2921891" h="141021">
                  <a:moveTo>
                    <a:pt x="0" y="0"/>
                  </a:moveTo>
                  <a:lnTo>
                    <a:pt x="2921891" y="0"/>
                  </a:lnTo>
                  <a:lnTo>
                    <a:pt x="2921891" y="141021"/>
                  </a:lnTo>
                  <a:lnTo>
                    <a:pt x="0" y="141021"/>
                  </a:lnTo>
                  <a:close/>
                </a:path>
              </a:pathLst>
            </a:custGeom>
            <a:solidFill>
              <a:srgbClr val="E9BF20"/>
            </a:solidFill>
          </p:spPr>
        </p:sp>
        <p:sp>
          <p:nvSpPr>
            <p:cNvPr id="5" name="TextBox 5"/>
            <p:cNvSpPr txBox="1"/>
            <p:nvPr/>
          </p:nvSpPr>
          <p:spPr>
            <a:xfrm>
              <a:off x="0" y="-38100"/>
              <a:ext cx="2921891" cy="179121"/>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217261" y="5860556"/>
            <a:ext cx="6543922" cy="7646708"/>
          </a:xfrm>
          <a:custGeom>
            <a:avLst/>
            <a:gdLst/>
            <a:ahLst/>
            <a:cxnLst/>
            <a:rect l="l" t="t" r="r" b="b"/>
            <a:pathLst>
              <a:path w="6543922" h="7646708">
                <a:moveTo>
                  <a:pt x="0" y="0"/>
                </a:moveTo>
                <a:lnTo>
                  <a:pt x="6543923" y="0"/>
                </a:lnTo>
                <a:lnTo>
                  <a:pt x="6543923" y="7646708"/>
                </a:lnTo>
                <a:lnTo>
                  <a:pt x="0" y="7646708"/>
                </a:lnTo>
                <a:lnTo>
                  <a:pt x="0" y="0"/>
                </a:lnTo>
                <a:close/>
              </a:path>
            </a:pathLst>
          </a:custGeom>
          <a:blipFill>
            <a:blip r:embed="rId2"/>
            <a:stretch>
              <a:fillRect/>
            </a:stretch>
          </a:blipFill>
        </p:spPr>
      </p:sp>
      <p:sp>
        <p:nvSpPr>
          <p:cNvPr id="7" name="TextBox 7"/>
          <p:cNvSpPr txBox="1"/>
          <p:nvPr/>
        </p:nvSpPr>
        <p:spPr>
          <a:xfrm>
            <a:off x="1722803" y="6951350"/>
            <a:ext cx="5541037" cy="411069"/>
          </a:xfrm>
          <a:prstGeom prst="rect">
            <a:avLst/>
          </a:prstGeom>
        </p:spPr>
        <p:txBody>
          <a:bodyPr wrap="square" lIns="0" tIns="0" rIns="0" bIns="0" rtlCol="0" anchor="t">
            <a:spAutoFit/>
          </a:bodyPr>
          <a:lstStyle/>
          <a:p>
            <a:pPr algn="l">
              <a:lnSpc>
                <a:spcPts val="3067"/>
              </a:lnSpc>
              <a:spcBef>
                <a:spcPct val="0"/>
              </a:spcBef>
            </a:pPr>
            <a:r>
              <a:rPr lang="en-US" sz="2191" dirty="0">
                <a:solidFill>
                  <a:srgbClr val="E1147E"/>
                </a:solidFill>
                <a:latin typeface="Akzidenz-Grotesk"/>
                <a:ea typeface="Akzidenz-Grotesk"/>
                <a:cs typeface="Akzidenz-Grotesk"/>
                <a:sym typeface="Akzidenz-Grotesk"/>
              </a:rPr>
              <a:t>Hora das </a:t>
            </a:r>
            <a:r>
              <a:rPr lang="en-US" sz="2191" dirty="0" err="1">
                <a:solidFill>
                  <a:srgbClr val="E1147E"/>
                </a:solidFill>
                <a:latin typeface="Akzidenz-Grotesk"/>
                <a:ea typeface="Akzidenz-Grotesk"/>
                <a:cs typeface="Akzidenz-Grotesk"/>
                <a:sym typeface="Akzidenz-Grotesk"/>
              </a:rPr>
              <a:t>perguntas</a:t>
            </a:r>
            <a:r>
              <a:rPr lang="en-US" sz="2191" dirty="0">
                <a:solidFill>
                  <a:srgbClr val="E1147E"/>
                </a:solidFill>
                <a:latin typeface="Akzidenz-Grotesk"/>
                <a:ea typeface="Akzidenz-Grotesk"/>
                <a:cs typeface="Akzidenz-Grotesk"/>
                <a:sym typeface="Akzidenz-Grotesk"/>
              </a:rPr>
              <a:t>, fique à </a:t>
            </a:r>
            <a:r>
              <a:rPr lang="en-US" sz="2191" dirty="0" err="1">
                <a:solidFill>
                  <a:srgbClr val="E1147E"/>
                </a:solidFill>
                <a:latin typeface="Akzidenz-Grotesk"/>
                <a:ea typeface="Akzidenz-Grotesk"/>
                <a:cs typeface="Akzidenz-Grotesk"/>
                <a:sym typeface="Akzidenz-Grotesk"/>
              </a:rPr>
              <a:t>vontade</a:t>
            </a:r>
            <a:r>
              <a:rPr lang="en-US" sz="2191" dirty="0">
                <a:solidFill>
                  <a:srgbClr val="E1147E"/>
                </a:solidFill>
                <a:latin typeface="Akzidenz-Grotesk"/>
                <a:ea typeface="Akzidenz-Grotesk"/>
                <a:cs typeface="Akzidenz-Grotesk"/>
                <a:sym typeface="Akzidenz-Grotesk"/>
              </a:rPr>
              <a:t>.</a:t>
            </a:r>
          </a:p>
        </p:txBody>
      </p:sp>
      <p:sp>
        <p:nvSpPr>
          <p:cNvPr id="8" name="Freeform 8"/>
          <p:cNvSpPr/>
          <p:nvPr/>
        </p:nvSpPr>
        <p:spPr>
          <a:xfrm>
            <a:off x="12966650" y="1665165"/>
            <a:ext cx="9399468" cy="10983472"/>
          </a:xfrm>
          <a:custGeom>
            <a:avLst/>
            <a:gdLst/>
            <a:ahLst/>
            <a:cxnLst/>
            <a:rect l="l" t="t" r="r" b="b"/>
            <a:pathLst>
              <a:path w="9399468" h="10983472">
                <a:moveTo>
                  <a:pt x="0" y="0"/>
                </a:moveTo>
                <a:lnTo>
                  <a:pt x="9399468" y="0"/>
                </a:lnTo>
                <a:lnTo>
                  <a:pt x="9399468" y="10983471"/>
                </a:lnTo>
                <a:lnTo>
                  <a:pt x="0" y="10983471"/>
                </a:lnTo>
                <a:lnTo>
                  <a:pt x="0" y="0"/>
                </a:lnTo>
                <a:close/>
              </a:path>
            </a:pathLst>
          </a:custGeom>
          <a:blipFill>
            <a:blip r:embed="rId2"/>
            <a:stretch>
              <a:fillRect/>
            </a:stretch>
          </a:blipFill>
        </p:spPr>
      </p:sp>
      <p:grpSp>
        <p:nvGrpSpPr>
          <p:cNvPr id="9" name="Group 9"/>
          <p:cNvGrpSpPr/>
          <p:nvPr/>
        </p:nvGrpSpPr>
        <p:grpSpPr>
          <a:xfrm>
            <a:off x="6239471" y="9104388"/>
            <a:ext cx="2341067" cy="698354"/>
            <a:chOff x="0" y="0"/>
            <a:chExt cx="3121422" cy="931138"/>
          </a:xfrm>
        </p:grpSpPr>
        <p:sp>
          <p:nvSpPr>
            <p:cNvPr id="10" name="Freeform 10"/>
            <p:cNvSpPr/>
            <p:nvPr/>
          </p:nvSpPr>
          <p:spPr>
            <a:xfrm>
              <a:off x="1275840" y="0"/>
              <a:ext cx="1845583" cy="931138"/>
            </a:xfrm>
            <a:custGeom>
              <a:avLst/>
              <a:gdLst/>
              <a:ahLst/>
              <a:cxnLst/>
              <a:rect l="l" t="t" r="r" b="b"/>
              <a:pathLst>
                <a:path w="1845583" h="931138">
                  <a:moveTo>
                    <a:pt x="0" y="0"/>
                  </a:moveTo>
                  <a:lnTo>
                    <a:pt x="1845582" y="0"/>
                  </a:lnTo>
                  <a:lnTo>
                    <a:pt x="1845582" y="931138"/>
                  </a:lnTo>
                  <a:lnTo>
                    <a:pt x="0" y="931138"/>
                  </a:lnTo>
                  <a:lnTo>
                    <a:pt x="0" y="0"/>
                  </a:lnTo>
                  <a:close/>
                </a:path>
              </a:pathLst>
            </a:custGeom>
            <a:blipFill>
              <a:blip r:embed="rId3"/>
              <a:stretch>
                <a:fillRect l="-1957" r="-11546"/>
              </a:stretch>
            </a:blipFill>
          </p:spPr>
        </p:sp>
        <p:sp>
          <p:nvSpPr>
            <p:cNvPr id="11" name="TextBox 11"/>
            <p:cNvSpPr txBox="1"/>
            <p:nvPr/>
          </p:nvSpPr>
          <p:spPr>
            <a:xfrm>
              <a:off x="0" y="301786"/>
              <a:ext cx="1365825" cy="374515"/>
            </a:xfrm>
            <a:prstGeom prst="rect">
              <a:avLst/>
            </a:prstGeom>
          </p:spPr>
          <p:txBody>
            <a:bodyPr lIns="0" tIns="0" rIns="0" bIns="0" rtlCol="0" anchor="t">
              <a:spAutoFit/>
            </a:bodyPr>
            <a:lstStyle/>
            <a:p>
              <a:pPr algn="r">
                <a:lnSpc>
                  <a:spcPts val="734"/>
                </a:lnSpc>
                <a:spcBef>
                  <a:spcPct val="0"/>
                </a:spcBef>
              </a:pPr>
              <a:r>
                <a:rPr lang="en-US" sz="667">
                  <a:solidFill>
                    <a:srgbClr val="FFFFFF"/>
                  </a:solidFill>
                  <a:latin typeface="Open Sans 2"/>
                  <a:ea typeface="Open Sans 2"/>
                  <a:cs typeface="Open Sans 2"/>
                  <a:sym typeface="Open Sans 2"/>
                </a:rPr>
                <a:t>Programa Institucional de Popularização da Ciência (PROPOP-Ciência)</a:t>
              </a:r>
            </a:p>
          </p:txBody>
        </p:sp>
      </p:grpSp>
      <p:sp>
        <p:nvSpPr>
          <p:cNvPr id="12" name="TextBox 12"/>
          <p:cNvSpPr txBox="1"/>
          <p:nvPr/>
        </p:nvSpPr>
        <p:spPr>
          <a:xfrm>
            <a:off x="6479308" y="9026287"/>
            <a:ext cx="1861393" cy="156203"/>
          </a:xfrm>
          <a:prstGeom prst="rect">
            <a:avLst/>
          </a:prstGeom>
        </p:spPr>
        <p:txBody>
          <a:bodyPr lIns="0" tIns="0" rIns="0" bIns="0" rtlCol="0" anchor="t">
            <a:spAutoFit/>
          </a:bodyPr>
          <a:lstStyle/>
          <a:p>
            <a:pPr algn="ctr">
              <a:lnSpc>
                <a:spcPts val="1154"/>
              </a:lnSpc>
            </a:pPr>
            <a:r>
              <a:rPr lang="en-US" sz="1049" b="1">
                <a:solidFill>
                  <a:srgbClr val="FFFFFF"/>
                </a:solidFill>
                <a:latin typeface="Glacial Indifference Bold"/>
                <a:ea typeface="Glacial Indifference Bold"/>
                <a:cs typeface="Glacial Indifference Bold"/>
                <a:sym typeface="Glacial Indifference Bold"/>
              </a:rPr>
              <a:t>Apoio Financeiro aos eventos:</a:t>
            </a:r>
          </a:p>
        </p:txBody>
      </p:sp>
      <p:grpSp>
        <p:nvGrpSpPr>
          <p:cNvPr id="13" name="Group 13"/>
          <p:cNvGrpSpPr/>
          <p:nvPr/>
        </p:nvGrpSpPr>
        <p:grpSpPr>
          <a:xfrm>
            <a:off x="11178151" y="9246819"/>
            <a:ext cx="870377" cy="413493"/>
            <a:chOff x="0" y="0"/>
            <a:chExt cx="1160503" cy="551324"/>
          </a:xfrm>
        </p:grpSpPr>
        <p:sp>
          <p:nvSpPr>
            <p:cNvPr id="14" name="Freeform 14"/>
            <p:cNvSpPr/>
            <p:nvPr/>
          </p:nvSpPr>
          <p:spPr>
            <a:xfrm>
              <a:off x="0" y="0"/>
              <a:ext cx="1160503" cy="551324"/>
            </a:xfrm>
            <a:custGeom>
              <a:avLst/>
              <a:gdLst/>
              <a:ahLst/>
              <a:cxnLst/>
              <a:rect l="l" t="t" r="r" b="b"/>
              <a:pathLst>
                <a:path w="1160503" h="551324">
                  <a:moveTo>
                    <a:pt x="0" y="0"/>
                  </a:moveTo>
                  <a:lnTo>
                    <a:pt x="1160503" y="0"/>
                  </a:lnTo>
                  <a:lnTo>
                    <a:pt x="1160503" y="551324"/>
                  </a:lnTo>
                  <a:lnTo>
                    <a:pt x="0" y="551324"/>
                  </a:lnTo>
                  <a:lnTo>
                    <a:pt x="0" y="0"/>
                  </a:lnTo>
                  <a:close/>
                </a:path>
              </a:pathLst>
            </a:custGeom>
            <a:blipFill>
              <a:blip r:embed="rId4"/>
              <a:stretch>
                <a:fillRect/>
              </a:stretch>
            </a:blipFill>
          </p:spPr>
        </p:sp>
        <p:grpSp>
          <p:nvGrpSpPr>
            <p:cNvPr id="15" name="Group 15"/>
            <p:cNvGrpSpPr/>
            <p:nvPr/>
          </p:nvGrpSpPr>
          <p:grpSpPr>
            <a:xfrm>
              <a:off x="54852" y="459778"/>
              <a:ext cx="289504" cy="81694"/>
              <a:chOff x="0" y="0"/>
              <a:chExt cx="784389" cy="221343"/>
            </a:xfrm>
          </p:grpSpPr>
          <p:sp>
            <p:nvSpPr>
              <p:cNvPr id="16" name="Freeform 16"/>
              <p:cNvSpPr/>
              <p:nvPr/>
            </p:nvSpPr>
            <p:spPr>
              <a:xfrm>
                <a:off x="0" y="0"/>
                <a:ext cx="784389" cy="221343"/>
              </a:xfrm>
              <a:custGeom>
                <a:avLst/>
                <a:gdLst/>
                <a:ahLst/>
                <a:cxnLst/>
                <a:rect l="l" t="t" r="r" b="b"/>
                <a:pathLst>
                  <a:path w="784389" h="221343">
                    <a:moveTo>
                      <a:pt x="0" y="0"/>
                    </a:moveTo>
                    <a:lnTo>
                      <a:pt x="784389" y="0"/>
                    </a:lnTo>
                    <a:lnTo>
                      <a:pt x="784389" y="221343"/>
                    </a:lnTo>
                    <a:lnTo>
                      <a:pt x="0" y="221343"/>
                    </a:lnTo>
                    <a:close/>
                  </a:path>
                </a:pathLst>
              </a:custGeom>
              <a:solidFill>
                <a:srgbClr val="FFFFFF"/>
              </a:solidFill>
            </p:spPr>
          </p:sp>
          <p:sp>
            <p:nvSpPr>
              <p:cNvPr id="17" name="TextBox 17"/>
              <p:cNvSpPr txBox="1"/>
              <p:nvPr/>
            </p:nvSpPr>
            <p:spPr>
              <a:xfrm>
                <a:off x="0" y="-47625"/>
                <a:ext cx="784389" cy="268968"/>
              </a:xfrm>
              <a:prstGeom prst="rect">
                <a:avLst/>
              </a:prstGeom>
            </p:spPr>
            <p:txBody>
              <a:bodyPr lIns="50800" tIns="50800" rIns="50800" bIns="50800" rtlCol="0" anchor="ctr"/>
              <a:lstStyle/>
              <a:p>
                <a:pPr algn="ctr">
                  <a:lnSpc>
                    <a:spcPts val="3067"/>
                  </a:lnSpc>
                </a:pPr>
                <a:endParaRPr/>
              </a:p>
            </p:txBody>
          </p:sp>
        </p:grpSp>
        <p:sp>
          <p:nvSpPr>
            <p:cNvPr id="18" name="TextBox 18"/>
            <p:cNvSpPr txBox="1"/>
            <p:nvPr/>
          </p:nvSpPr>
          <p:spPr>
            <a:xfrm>
              <a:off x="26746" y="451777"/>
              <a:ext cx="345716" cy="93877"/>
            </a:xfrm>
            <a:prstGeom prst="rect">
              <a:avLst/>
            </a:prstGeom>
          </p:spPr>
          <p:txBody>
            <a:bodyPr lIns="0" tIns="0" rIns="0" bIns="0" rtlCol="0" anchor="t">
              <a:spAutoFit/>
            </a:bodyPr>
            <a:lstStyle/>
            <a:p>
              <a:pPr algn="ctr">
                <a:lnSpc>
                  <a:spcPts val="520"/>
                </a:lnSpc>
                <a:spcBef>
                  <a:spcPct val="0"/>
                </a:spcBef>
              </a:pPr>
              <a:r>
                <a:rPr lang="en-US" sz="473" b="1">
                  <a:solidFill>
                    <a:srgbClr val="E1147E"/>
                  </a:solidFill>
                  <a:latin typeface="Glacial Indifference Bold"/>
                  <a:ea typeface="Glacial Indifference Bold"/>
                  <a:cs typeface="Glacial Indifference Bold"/>
                  <a:sym typeface="Glacial Indifference Bold"/>
                </a:rPr>
                <a:t>14 a 18</a:t>
              </a:r>
            </a:p>
          </p:txBody>
        </p:sp>
      </p:grpSp>
      <p:sp>
        <p:nvSpPr>
          <p:cNvPr id="19" name="Freeform 19"/>
          <p:cNvSpPr/>
          <p:nvPr/>
        </p:nvSpPr>
        <p:spPr>
          <a:xfrm>
            <a:off x="9208268" y="9147347"/>
            <a:ext cx="1342154" cy="612437"/>
          </a:xfrm>
          <a:custGeom>
            <a:avLst/>
            <a:gdLst/>
            <a:ahLst/>
            <a:cxnLst/>
            <a:rect l="l" t="t" r="r" b="b"/>
            <a:pathLst>
              <a:path w="1342154" h="612437">
                <a:moveTo>
                  <a:pt x="0" y="0"/>
                </a:moveTo>
                <a:lnTo>
                  <a:pt x="1342154" y="0"/>
                </a:lnTo>
                <a:lnTo>
                  <a:pt x="1342154" y="612437"/>
                </a:lnTo>
                <a:lnTo>
                  <a:pt x="0" y="612437"/>
                </a:lnTo>
                <a:lnTo>
                  <a:pt x="0" y="0"/>
                </a:lnTo>
                <a:close/>
              </a:path>
            </a:pathLst>
          </a:custGeom>
          <a:blipFill>
            <a:blip r:embed="rId5"/>
            <a:stretch>
              <a:fillRect l="-2541"/>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427</Words>
  <Application>Microsoft Office PowerPoint</Application>
  <PresentationFormat>Personalizar</PresentationFormat>
  <Paragraphs>37</Paragraphs>
  <Slides>7</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7</vt:i4>
      </vt:variant>
    </vt:vector>
  </HeadingPairs>
  <TitlesOfParts>
    <vt:vector size="16" baseType="lpstr">
      <vt:lpstr>Glacial Indifference</vt:lpstr>
      <vt:lpstr>Akzidenz-Grotesk</vt:lpstr>
      <vt:lpstr>Open Sans 2</vt:lpstr>
      <vt:lpstr>Akzidenz-Grotesk Bold</vt:lpstr>
      <vt:lpstr>Glacial Indifference Bold</vt:lpstr>
      <vt:lpstr>Calibri</vt:lpstr>
      <vt:lpstr>Arial</vt:lpstr>
      <vt:lpstr>Stavok Grotesque</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dc:title>
  <dc:creator>Guthyerres Barreto Ferreira</dc:creator>
  <cp:lastModifiedBy>Guthyerres Barreto Ferreira</cp:lastModifiedBy>
  <cp:revision>5</cp:revision>
  <dcterms:created xsi:type="dcterms:W3CDTF">2006-08-16T00:00:00Z</dcterms:created>
  <dcterms:modified xsi:type="dcterms:W3CDTF">2025-10-07T17:07:53Z</dcterms:modified>
  <dc:identifier>DAG1HD3xQnA</dc:identifier>
</cp:coreProperties>
</file>